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63"/>
  </p:notesMasterIdLst>
  <p:sldIdLst>
    <p:sldId id="256" r:id="rId5"/>
    <p:sldId id="257" r:id="rId6"/>
    <p:sldId id="258" r:id="rId7"/>
    <p:sldId id="363" r:id="rId8"/>
    <p:sldId id="362" r:id="rId9"/>
    <p:sldId id="333" r:id="rId10"/>
    <p:sldId id="332" r:id="rId11"/>
    <p:sldId id="260" r:id="rId12"/>
    <p:sldId id="297" r:id="rId13"/>
    <p:sldId id="259" r:id="rId14"/>
    <p:sldId id="264" r:id="rId15"/>
    <p:sldId id="265" r:id="rId16"/>
    <p:sldId id="336" r:id="rId17"/>
    <p:sldId id="337" r:id="rId18"/>
    <p:sldId id="338"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266" r:id="rId34"/>
    <p:sldId id="367" r:id="rId35"/>
    <p:sldId id="368" r:id="rId36"/>
    <p:sldId id="339" r:id="rId37"/>
    <p:sldId id="269" r:id="rId38"/>
    <p:sldId id="261" r:id="rId39"/>
    <p:sldId id="308" r:id="rId40"/>
    <p:sldId id="309" r:id="rId41"/>
    <p:sldId id="310" r:id="rId42"/>
    <p:sldId id="311" r:id="rId43"/>
    <p:sldId id="312" r:id="rId44"/>
    <p:sldId id="313" r:id="rId45"/>
    <p:sldId id="314" r:id="rId46"/>
    <p:sldId id="315" r:id="rId47"/>
    <p:sldId id="316" r:id="rId48"/>
    <p:sldId id="317" r:id="rId49"/>
    <p:sldId id="318"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F7D"/>
    <a:srgbClr val="11998E"/>
    <a:srgbClr val="F37335"/>
    <a:srgbClr val="FDC830"/>
    <a:srgbClr val="752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070" autoAdjust="0"/>
  </p:normalViewPr>
  <p:slideViewPr>
    <p:cSldViewPr snapToGrid="0" snapToObjects="1" showGuides="1">
      <p:cViewPr varScale="1">
        <p:scale>
          <a:sx n="85" d="100"/>
          <a:sy n="85" d="100"/>
        </p:scale>
        <p:origin x="74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DB9C57-9DE0-864D-8892-8E383CD10053}" type="datetimeFigureOut">
              <a:rPr lang="en-VN" smtClean="0"/>
              <a:t>05/07/2025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2230F-6A15-1C40-B7C8-A7F6E63A524E}" type="slidenum">
              <a:rPr lang="en-VN" smtClean="0"/>
              <a:t>‹#›</a:t>
            </a:fld>
            <a:endParaRPr lang="en-VN"/>
          </a:p>
        </p:txBody>
      </p:sp>
    </p:spTree>
    <p:extLst>
      <p:ext uri="{BB962C8B-B14F-4D97-AF65-F5344CB8AC3E}">
        <p14:creationId xmlns:p14="http://schemas.microsoft.com/office/powerpoint/2010/main" val="2266220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6A5B7-8A71-5B57-D3DC-0FF9540F6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D3465-FB45-91B7-6238-EEE533C63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A2F4C-375E-13EB-9E67-76B3F94F06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D874F2-5589-D033-BB95-69D1F0E74167}"/>
              </a:ext>
            </a:extLst>
          </p:cNvPr>
          <p:cNvSpPr>
            <a:spLocks noGrp="1"/>
          </p:cNvSpPr>
          <p:nvPr>
            <p:ph type="sldNum" sz="quarter" idx="5"/>
          </p:nvPr>
        </p:nvSpPr>
        <p:spPr/>
        <p:txBody>
          <a:bodyPr/>
          <a:lstStyle/>
          <a:p>
            <a:fld id="{9472230F-6A15-1C40-B7C8-A7F6E63A524E}" type="slidenum">
              <a:rPr lang="en-VN" smtClean="0"/>
              <a:t>4</a:t>
            </a:fld>
            <a:endParaRPr lang="en-VN"/>
          </a:p>
        </p:txBody>
      </p:sp>
    </p:spTree>
    <p:extLst>
      <p:ext uri="{BB962C8B-B14F-4D97-AF65-F5344CB8AC3E}">
        <p14:creationId xmlns:p14="http://schemas.microsoft.com/office/powerpoint/2010/main" val="4239554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38</a:t>
            </a:fld>
            <a:endParaRPr lang="en-VN"/>
          </a:p>
        </p:txBody>
      </p:sp>
    </p:spTree>
    <p:extLst>
      <p:ext uri="{BB962C8B-B14F-4D97-AF65-F5344CB8AC3E}">
        <p14:creationId xmlns:p14="http://schemas.microsoft.com/office/powerpoint/2010/main" val="189622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96E2-46AB-A1BE-0C45-C9520B029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ACEEE-1E75-A8BB-885E-613907E49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57AB2-A265-78AF-7BD9-40FC8EDB79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CC1BD4-00CF-B99F-6292-8CCFD9E8BFA4}"/>
              </a:ext>
            </a:extLst>
          </p:cNvPr>
          <p:cNvSpPr>
            <a:spLocks noGrp="1"/>
          </p:cNvSpPr>
          <p:nvPr>
            <p:ph type="sldNum" sz="quarter" idx="5"/>
          </p:nvPr>
        </p:nvSpPr>
        <p:spPr/>
        <p:txBody>
          <a:bodyPr/>
          <a:lstStyle/>
          <a:p>
            <a:fld id="{9472230F-6A15-1C40-B7C8-A7F6E63A524E}" type="slidenum">
              <a:rPr lang="en-VN" smtClean="0"/>
              <a:t>5</a:t>
            </a:fld>
            <a:endParaRPr lang="en-VN"/>
          </a:p>
        </p:txBody>
      </p:sp>
    </p:spTree>
    <p:extLst>
      <p:ext uri="{BB962C8B-B14F-4D97-AF65-F5344CB8AC3E}">
        <p14:creationId xmlns:p14="http://schemas.microsoft.com/office/powerpoint/2010/main" val="183397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7</a:t>
            </a:fld>
            <a:endParaRPr lang="en-VN"/>
          </a:p>
        </p:txBody>
      </p:sp>
    </p:spTree>
    <p:extLst>
      <p:ext uri="{BB962C8B-B14F-4D97-AF65-F5344CB8AC3E}">
        <p14:creationId xmlns:p14="http://schemas.microsoft.com/office/powerpoint/2010/main" val="32249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24</a:t>
            </a:fld>
            <a:endParaRPr lang="en-VN"/>
          </a:p>
        </p:txBody>
      </p:sp>
    </p:spTree>
    <p:extLst>
      <p:ext uri="{BB962C8B-B14F-4D97-AF65-F5344CB8AC3E}">
        <p14:creationId xmlns:p14="http://schemas.microsoft.com/office/powerpoint/2010/main" val="109610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D5EF5-D9C4-A2AB-43FE-89E3FCF3A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FE3CA-D297-6D40-8AB5-6F576A122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9318B-FFCF-DD14-58F1-813DA377C6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1EAA7D-A7B4-7652-F72F-6699DE3845FF}"/>
              </a:ext>
            </a:extLst>
          </p:cNvPr>
          <p:cNvSpPr>
            <a:spLocks noGrp="1"/>
          </p:cNvSpPr>
          <p:nvPr>
            <p:ph type="sldNum" sz="quarter" idx="5"/>
          </p:nvPr>
        </p:nvSpPr>
        <p:spPr/>
        <p:txBody>
          <a:bodyPr/>
          <a:lstStyle/>
          <a:p>
            <a:fld id="{9472230F-6A15-1C40-B7C8-A7F6E63A524E}" type="slidenum">
              <a:rPr lang="en-VN" smtClean="0"/>
              <a:t>25</a:t>
            </a:fld>
            <a:endParaRPr lang="en-VN"/>
          </a:p>
        </p:txBody>
      </p:sp>
    </p:spTree>
    <p:extLst>
      <p:ext uri="{BB962C8B-B14F-4D97-AF65-F5344CB8AC3E}">
        <p14:creationId xmlns:p14="http://schemas.microsoft.com/office/powerpoint/2010/main" val="1925620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1867-F65E-B1EC-B8CA-ACC1998FD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5F924-891E-C902-B4FC-455AFB03D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C05418-F10F-EC90-79BC-72F38577F378}"/>
              </a:ext>
            </a:extLst>
          </p:cNvPr>
          <p:cNvSpPr>
            <a:spLocks noGrp="1"/>
          </p:cNvSpPr>
          <p:nvPr>
            <p:ph type="body" idx="1"/>
          </p:nvPr>
        </p:nvSpPr>
        <p:spPr/>
        <p:txBody>
          <a:bodyPr/>
          <a:lstStyle/>
          <a:p>
            <a:endParaRPr lang="en-US" sz="1300" b="0" kern="1200" dirty="0">
              <a:solidFill>
                <a:schemeClr val="tx1"/>
              </a:solidFill>
              <a:effectLst/>
              <a:latin typeface="Times New Roman" panose="02020603050405020304" pitchFamily="18" charset="0"/>
              <a:ea typeface="+mn-ea"/>
              <a:cs typeface="+mn-cs"/>
            </a:endParaRPr>
          </a:p>
        </p:txBody>
      </p:sp>
      <p:sp>
        <p:nvSpPr>
          <p:cNvPr id="4" name="Slide Number Placeholder 3">
            <a:extLst>
              <a:ext uri="{FF2B5EF4-FFF2-40B4-BE49-F238E27FC236}">
                <a16:creationId xmlns:a16="http://schemas.microsoft.com/office/drawing/2014/main" id="{757512B7-15EB-051E-7544-7EB52CD7D6E6}"/>
              </a:ext>
            </a:extLst>
          </p:cNvPr>
          <p:cNvSpPr>
            <a:spLocks noGrp="1"/>
          </p:cNvSpPr>
          <p:nvPr>
            <p:ph type="sldNum" sz="quarter" idx="5"/>
          </p:nvPr>
        </p:nvSpPr>
        <p:spPr/>
        <p:txBody>
          <a:bodyPr/>
          <a:lstStyle/>
          <a:p>
            <a:fld id="{9472230F-6A15-1C40-B7C8-A7F6E63A524E}" type="slidenum">
              <a:rPr lang="en-VN" smtClean="0"/>
              <a:t>27</a:t>
            </a:fld>
            <a:endParaRPr lang="en-VN"/>
          </a:p>
        </p:txBody>
      </p:sp>
    </p:spTree>
    <p:extLst>
      <p:ext uri="{BB962C8B-B14F-4D97-AF65-F5344CB8AC3E}">
        <p14:creationId xmlns:p14="http://schemas.microsoft.com/office/powerpoint/2010/main" val="1924335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9D204-0FDA-5155-92B3-B4D5B7741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5CDE9-39C5-7B43-4BFB-FCA11D891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EE327-ADF9-BB54-D116-B9572002FD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FE74C7-F8E0-9E61-8457-A31A3FD4E96B}"/>
              </a:ext>
            </a:extLst>
          </p:cNvPr>
          <p:cNvSpPr>
            <a:spLocks noGrp="1"/>
          </p:cNvSpPr>
          <p:nvPr>
            <p:ph type="sldNum" sz="quarter" idx="5"/>
          </p:nvPr>
        </p:nvSpPr>
        <p:spPr/>
        <p:txBody>
          <a:bodyPr/>
          <a:lstStyle/>
          <a:p>
            <a:fld id="{9472230F-6A15-1C40-B7C8-A7F6E63A524E}" type="slidenum">
              <a:rPr lang="en-VN" smtClean="0"/>
              <a:t>28</a:t>
            </a:fld>
            <a:endParaRPr lang="en-VN"/>
          </a:p>
        </p:txBody>
      </p:sp>
    </p:spTree>
    <p:extLst>
      <p:ext uri="{BB962C8B-B14F-4D97-AF65-F5344CB8AC3E}">
        <p14:creationId xmlns:p14="http://schemas.microsoft.com/office/powerpoint/2010/main" val="3583257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161CE-F683-2A08-B752-B208FA668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99FB6-5531-6E0E-2653-20BD3FA75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D7463-C094-FDDE-2BF5-423D20C715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28B758-8CC1-99DA-5EFC-5DC2344F428C}"/>
              </a:ext>
            </a:extLst>
          </p:cNvPr>
          <p:cNvSpPr>
            <a:spLocks noGrp="1"/>
          </p:cNvSpPr>
          <p:nvPr>
            <p:ph type="sldNum" sz="quarter" idx="5"/>
          </p:nvPr>
        </p:nvSpPr>
        <p:spPr/>
        <p:txBody>
          <a:bodyPr/>
          <a:lstStyle/>
          <a:p>
            <a:fld id="{9472230F-6A15-1C40-B7C8-A7F6E63A524E}" type="slidenum">
              <a:rPr lang="en-VN" smtClean="0"/>
              <a:t>29</a:t>
            </a:fld>
            <a:endParaRPr lang="en-VN"/>
          </a:p>
        </p:txBody>
      </p:sp>
    </p:spTree>
    <p:extLst>
      <p:ext uri="{BB962C8B-B14F-4D97-AF65-F5344CB8AC3E}">
        <p14:creationId xmlns:p14="http://schemas.microsoft.com/office/powerpoint/2010/main" val="383187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2230F-6A15-1C40-B7C8-A7F6E63A524E}" type="slidenum">
              <a:rPr lang="en-VN" smtClean="0"/>
              <a:t>36</a:t>
            </a:fld>
            <a:endParaRPr lang="en-VN"/>
          </a:p>
        </p:txBody>
      </p:sp>
    </p:spTree>
    <p:extLst>
      <p:ext uri="{BB962C8B-B14F-4D97-AF65-F5344CB8AC3E}">
        <p14:creationId xmlns:p14="http://schemas.microsoft.com/office/powerpoint/2010/main" val="2820874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719B2E-DC3C-7989-BF9C-E418B1F120BA}"/>
              </a:ext>
            </a:extLst>
          </p:cNvPr>
          <p:cNvSpPr/>
          <p:nvPr userDrawn="1"/>
        </p:nvSpPr>
        <p:spPr>
          <a:xfrm>
            <a:off x="-24143" y="0"/>
            <a:ext cx="633743" cy="6858000"/>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11F8ED77-1B03-1740-9FA5-C31B68B30520}"/>
              </a:ext>
            </a:extLst>
          </p:cNvPr>
          <p:cNvSpPr/>
          <p:nvPr userDrawn="1"/>
        </p:nvSpPr>
        <p:spPr>
          <a:xfrm flipV="1">
            <a:off x="-31247" y="0"/>
            <a:ext cx="633743"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C6A63ACE-37E2-79AD-3312-2CAEC1D54166}"/>
              </a:ext>
            </a:extLst>
          </p:cNvPr>
          <p:cNvSpPr txBox="1"/>
          <p:nvPr userDrawn="1"/>
        </p:nvSpPr>
        <p:spPr>
          <a:xfrm rot="16200000">
            <a:off x="-1800908" y="4465666"/>
            <a:ext cx="4173065" cy="338554"/>
          </a:xfrm>
          <a:prstGeom prst="rect">
            <a:avLst/>
          </a:prstGeom>
          <a:noFill/>
        </p:spPr>
        <p:txBody>
          <a:bodyPr wrap="none" rtlCol="0">
            <a:spAutoFit/>
          </a:bodyPr>
          <a:lstStyle/>
          <a:p>
            <a:r>
              <a:rPr lang="en-VN" sz="1600" b="1" dirty="0">
                <a:solidFill>
                  <a:schemeClr val="bg1"/>
                </a:solidFill>
              </a:rPr>
              <a:t>FACULTY OF COMPUTER ENGINEERING</a:t>
            </a:r>
          </a:p>
        </p:txBody>
      </p:sp>
      <p:sp>
        <p:nvSpPr>
          <p:cNvPr id="2" name="Title 1"/>
          <p:cNvSpPr>
            <a:spLocks noGrp="1"/>
          </p:cNvSpPr>
          <p:nvPr>
            <p:ph type="ctrTitle"/>
          </p:nvPr>
        </p:nvSpPr>
        <p:spPr>
          <a:xfrm>
            <a:off x="1524000" y="1923591"/>
            <a:ext cx="9144000" cy="2387600"/>
          </a:xfrm>
          <a:prstGeom prst="roundRect">
            <a:avLst>
              <a:gd name="adj" fmla="val 3901"/>
            </a:avLst>
          </a:prstGeom>
          <a:noFill/>
          <a:ln w="25400">
            <a:gradFill>
              <a:gsLst>
                <a:gs pos="0">
                  <a:schemeClr val="accent3">
                    <a:lumMod val="75000"/>
                  </a:schemeClr>
                </a:gs>
                <a:gs pos="100000">
                  <a:schemeClr val="accent4">
                    <a:lumMod val="75000"/>
                  </a:schemeClr>
                </a:gs>
              </a:gsLst>
              <a:lin ang="5400000" scaled="1"/>
            </a:gradFill>
          </a:ln>
        </p:spPr>
        <p:txBody>
          <a:bodyPr anchor="ctr"/>
          <a:lstStyle>
            <a:lvl1pPr algn="ctr">
              <a:defRPr sz="6000" b="1">
                <a:gradFill flip="none" rotWithShape="1">
                  <a:gsLst>
                    <a:gs pos="0">
                      <a:srgbClr val="11998E"/>
                    </a:gs>
                    <a:gs pos="100000">
                      <a:srgbClr val="38EF7D"/>
                    </a:gs>
                  </a:gsLst>
                  <a:lin ang="16200000" scaled="1"/>
                  <a:tileRect/>
                </a:gra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B2203D80-2A77-FF40-B2F3-C1B60766027B}" type="datetime3">
              <a:rPr lang="en-US" smtClean="0"/>
              <a:t>7 May 2025</a:t>
            </a:fld>
            <a:endParaRPr lang="en-US" dirty="0"/>
          </a:p>
        </p:txBody>
      </p:sp>
      <p:sp>
        <p:nvSpPr>
          <p:cNvPr id="5" name="Footer Placeholder 4"/>
          <p:cNvSpPr>
            <a:spLocks noGrp="1"/>
          </p:cNvSpPr>
          <p:nvPr>
            <p:ph type="ftr" sz="quarter" idx="11"/>
          </p:nvPr>
        </p:nvSpPr>
        <p:spPr/>
        <p:txBody>
          <a:bodyPr/>
          <a:lstStyle/>
          <a:p>
            <a:r>
              <a:rPr lang="en-US"/>
              <a:t>Copyrights 2024 CE-UIT. All Rights Reserved.</a:t>
            </a:r>
            <a:endParaRPr lang="en-US" dirty="0"/>
          </a:p>
        </p:txBody>
      </p:sp>
      <p:grpSp>
        <p:nvGrpSpPr>
          <p:cNvPr id="15" name="Group 14">
            <a:extLst>
              <a:ext uri="{FF2B5EF4-FFF2-40B4-BE49-F238E27FC236}">
                <a16:creationId xmlns:a16="http://schemas.microsoft.com/office/drawing/2014/main" id="{BEC394D7-1EFF-FAA3-89F8-A3FE670BE2B5}"/>
              </a:ext>
            </a:extLst>
          </p:cNvPr>
          <p:cNvGrpSpPr/>
          <p:nvPr userDrawn="1"/>
        </p:nvGrpSpPr>
        <p:grpSpPr>
          <a:xfrm>
            <a:off x="11508226" y="243069"/>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4" name="Oval 13">
              <a:extLst>
                <a:ext uri="{FF2B5EF4-FFF2-40B4-BE49-F238E27FC236}">
                  <a16:creationId xmlns:a16="http://schemas.microsoft.com/office/drawing/2014/main" id="{3358F1D4-800B-8791-DFC5-8A5607735CCD}"/>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Oval 11">
              <a:extLst>
                <a:ext uri="{FF2B5EF4-FFF2-40B4-BE49-F238E27FC236}">
                  <a16:creationId xmlns:a16="http://schemas.microsoft.com/office/drawing/2014/main" id="{B20D358D-A251-F06A-7DC9-D456AA169459}"/>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grpSp>
        <p:nvGrpSpPr>
          <p:cNvPr id="26" name="Group 25">
            <a:extLst>
              <a:ext uri="{FF2B5EF4-FFF2-40B4-BE49-F238E27FC236}">
                <a16:creationId xmlns:a16="http://schemas.microsoft.com/office/drawing/2014/main" id="{2568A42A-7730-4E7F-BB19-5F94929B0802}"/>
              </a:ext>
            </a:extLst>
          </p:cNvPr>
          <p:cNvGrpSpPr/>
          <p:nvPr userDrawn="1"/>
        </p:nvGrpSpPr>
        <p:grpSpPr>
          <a:xfrm>
            <a:off x="4479985" y="131938"/>
            <a:ext cx="3232030" cy="768394"/>
            <a:chOff x="4280055" y="84406"/>
            <a:chExt cx="3631889" cy="863458"/>
          </a:xfrm>
        </p:grpSpPr>
        <p:sp>
          <p:nvSpPr>
            <p:cNvPr id="23" name="Rounded Rectangle 22">
              <a:extLst>
                <a:ext uri="{FF2B5EF4-FFF2-40B4-BE49-F238E27FC236}">
                  <a16:creationId xmlns:a16="http://schemas.microsoft.com/office/drawing/2014/main" id="{2DB618A9-33C1-376A-428B-F9CC7F7D80AF}"/>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ounded Rectangle 21">
              <a:extLst>
                <a:ext uri="{FF2B5EF4-FFF2-40B4-BE49-F238E27FC236}">
                  <a16:creationId xmlns:a16="http://schemas.microsoft.com/office/drawing/2014/main" id="{CB65CCD6-D2F8-CF1A-F92C-147178B9AE40}"/>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8" name="Picture 17" descr="Icon&#10;&#10;Description automatically generated with medium confidence">
              <a:extLst>
                <a:ext uri="{FF2B5EF4-FFF2-40B4-BE49-F238E27FC236}">
                  <a16:creationId xmlns:a16="http://schemas.microsoft.com/office/drawing/2014/main" id="{0E79988A-FC21-2FFF-EC33-6DB4853FB1E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20" name="Picture 19" descr="A picture containing clipart, vector graphics&#10;&#10;Description automatically generated">
              <a:extLst>
                <a:ext uri="{FF2B5EF4-FFF2-40B4-BE49-F238E27FC236}">
                  <a16:creationId xmlns:a16="http://schemas.microsoft.com/office/drawing/2014/main" id="{1E57E620-C26D-491A-ECBF-0FCA22233EB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sp>
        <p:nvSpPr>
          <p:cNvPr id="49" name="Text Placeholder 48">
            <a:extLst>
              <a:ext uri="{FF2B5EF4-FFF2-40B4-BE49-F238E27FC236}">
                <a16:creationId xmlns:a16="http://schemas.microsoft.com/office/drawing/2014/main" id="{269B9A8A-4866-4619-F199-78B53536095A}"/>
              </a:ext>
            </a:extLst>
          </p:cNvPr>
          <p:cNvSpPr>
            <a:spLocks noGrp="1"/>
          </p:cNvSpPr>
          <p:nvPr>
            <p:ph type="body" sz="quarter" idx="14" hasCustomPrompt="1"/>
          </p:nvPr>
        </p:nvSpPr>
        <p:spPr>
          <a:xfrm>
            <a:off x="1524000" y="5542055"/>
            <a:ext cx="9144000" cy="519113"/>
          </a:xfrm>
        </p:spPr>
        <p:txBody>
          <a:bodyPr anchor="ctr">
            <a:normAutofit/>
          </a:bodyPr>
          <a:lstStyle>
            <a:lvl1pPr marL="0" indent="0" algn="ctr">
              <a:buNone/>
              <a:defRPr sz="1800" i="1"/>
            </a:lvl1pPr>
          </a:lstStyle>
          <a:p>
            <a:pPr lvl="0"/>
            <a:r>
              <a:rPr lang="en-VN" dirty="0"/>
              <a:t>Địa điểm, Ngày Tháng Năm</a:t>
            </a:r>
          </a:p>
        </p:txBody>
      </p:sp>
      <p:sp>
        <p:nvSpPr>
          <p:cNvPr id="51" name="Text Placeholder 50">
            <a:extLst>
              <a:ext uri="{FF2B5EF4-FFF2-40B4-BE49-F238E27FC236}">
                <a16:creationId xmlns:a16="http://schemas.microsoft.com/office/drawing/2014/main" id="{2A9389A2-74BD-31C8-FDCD-6A93E9D759B8}"/>
              </a:ext>
            </a:extLst>
          </p:cNvPr>
          <p:cNvSpPr>
            <a:spLocks noGrp="1"/>
          </p:cNvSpPr>
          <p:nvPr>
            <p:ph type="body" sz="quarter" idx="15" hasCustomPrompt="1"/>
          </p:nvPr>
        </p:nvSpPr>
        <p:spPr>
          <a:xfrm>
            <a:off x="3730283" y="1550070"/>
            <a:ext cx="2365717" cy="381000"/>
          </a:xfrm>
          <a:prstGeom prst="roundRect">
            <a:avLst>
              <a:gd name="adj" fmla="val 8146"/>
            </a:avLst>
          </a:prstGeom>
          <a:gradFill flip="none" rotWithShape="1">
            <a:gsLst>
              <a:gs pos="100000">
                <a:schemeClr val="accent3">
                  <a:lumMod val="75000"/>
                </a:schemeClr>
              </a:gs>
              <a:gs pos="0">
                <a:schemeClr val="accent4">
                  <a:lumMod val="75000"/>
                </a:schemeClr>
              </a:gs>
            </a:gsLst>
            <a:lin ang="2700000" scaled="1"/>
            <a:tileRect/>
          </a:gradFill>
          <a:effectLst>
            <a:innerShdw blurRad="127000">
              <a:schemeClr val="bg1">
                <a:alpha val="80000"/>
              </a:schemeClr>
            </a:innerShdw>
          </a:effectLst>
        </p:spPr>
        <p:txBody>
          <a:bodyPr vert="horz" lIns="91440" tIns="45720" rIns="91440" bIns="45720" rtlCol="0" anchor="ctr">
            <a:noAutofit/>
          </a:bodyPr>
          <a:lstStyle>
            <a:lvl1pPr>
              <a:defRPr lang="en-VN" sz="1600" b="1" dirty="0">
                <a:solidFill>
                  <a:schemeClr val="bg1"/>
                </a:solidFill>
              </a:defRPr>
            </a:lvl1pPr>
          </a:lstStyle>
          <a:p>
            <a:pPr marL="0" lvl="0" indent="0">
              <a:buNone/>
            </a:pPr>
            <a:r>
              <a:rPr lang="en-VN" dirty="0"/>
              <a:t>Loại trình bày</a:t>
            </a:r>
          </a:p>
        </p:txBody>
      </p:sp>
      <p:sp>
        <p:nvSpPr>
          <p:cNvPr id="52" name="Text Placeholder 50">
            <a:extLst>
              <a:ext uri="{FF2B5EF4-FFF2-40B4-BE49-F238E27FC236}">
                <a16:creationId xmlns:a16="http://schemas.microsoft.com/office/drawing/2014/main" id="{11F19A4B-2FBF-1F37-52BA-2EEAE4CA8E78}"/>
              </a:ext>
            </a:extLst>
          </p:cNvPr>
          <p:cNvSpPr>
            <a:spLocks noGrp="1"/>
          </p:cNvSpPr>
          <p:nvPr>
            <p:ph type="body" sz="quarter" idx="16" hasCustomPrompt="1"/>
          </p:nvPr>
        </p:nvSpPr>
        <p:spPr>
          <a:xfrm>
            <a:off x="6096000" y="4309683"/>
            <a:ext cx="3388242" cy="381000"/>
          </a:xfrm>
          <a:prstGeom prst="roundRect">
            <a:avLst>
              <a:gd name="adj" fmla="val 8146"/>
            </a:avLst>
          </a:prstGeom>
          <a:gradFill flip="none" rotWithShape="1">
            <a:gsLst>
              <a:gs pos="100000">
                <a:schemeClr val="accent3">
                  <a:lumMod val="75000"/>
                </a:schemeClr>
              </a:gs>
              <a:gs pos="0">
                <a:schemeClr val="accent4">
                  <a:lumMod val="75000"/>
                </a:schemeClr>
              </a:gs>
            </a:gsLst>
            <a:lin ang="2700000" scaled="1"/>
            <a:tileRect/>
          </a:gradFill>
          <a:effectLst>
            <a:innerShdw blurRad="127000">
              <a:schemeClr val="bg1">
                <a:alpha val="80000"/>
              </a:schemeClr>
            </a:innerShdw>
          </a:effectLst>
        </p:spPr>
        <p:txBody>
          <a:bodyPr vert="horz" lIns="91440" tIns="45720" rIns="91440" bIns="45720" rtlCol="0" anchor="ctr">
            <a:noAutofit/>
          </a:bodyPr>
          <a:lstStyle>
            <a:lvl1pPr>
              <a:defRPr lang="en-VN" sz="1600" b="1" dirty="0">
                <a:solidFill>
                  <a:schemeClr val="bg1"/>
                </a:solidFill>
              </a:defRPr>
            </a:lvl1pPr>
          </a:lstStyle>
          <a:p>
            <a:pPr marL="0" lvl="0" indent="0">
              <a:buNone/>
            </a:pPr>
            <a:r>
              <a:rPr lang="en-VN" dirty="0"/>
              <a:t>Trình bày: …</a:t>
            </a:r>
          </a:p>
        </p:txBody>
      </p:sp>
      <p:sp>
        <p:nvSpPr>
          <p:cNvPr id="6" name="Slide Number Placeholder 5"/>
          <p:cNvSpPr>
            <a:spLocks noGrp="1"/>
          </p:cNvSpPr>
          <p:nvPr>
            <p:ph type="sldNum" sz="quarter" idx="12"/>
          </p:nvPr>
        </p:nvSpPr>
        <p:spPr>
          <a:xfrm>
            <a:off x="10409692" y="333573"/>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
        <p:nvSpPr>
          <p:cNvPr id="53" name="Freeform 52">
            <a:extLst>
              <a:ext uri="{FF2B5EF4-FFF2-40B4-BE49-F238E27FC236}">
                <a16:creationId xmlns:a16="http://schemas.microsoft.com/office/drawing/2014/main" id="{19DDC379-1E06-2848-14F1-C16A9CCE4619}"/>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898975"/>
            <a:ext cx="10980000" cy="841231"/>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Content Placeholder 2"/>
          <p:cNvSpPr>
            <a:spLocks noGrp="1"/>
          </p:cNvSpPr>
          <p:nvPr>
            <p:ph sz="half" idx="1"/>
          </p:nvPr>
        </p:nvSpPr>
        <p:spPr>
          <a:xfrm>
            <a:off x="616856" y="2006210"/>
            <a:ext cx="5310000" cy="417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76000" y="2006210"/>
            <a:ext cx="5310000" cy="41707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E05FC-80DB-0148-874D-D86DE9D2ADC5}" type="datetime3">
              <a:rPr lang="en-US" smtClean="0"/>
              <a:t>7 May 2025</a:t>
            </a:fld>
            <a:endParaRPr lang="en-US" dirty="0"/>
          </a:p>
        </p:txBody>
      </p:sp>
      <p:sp>
        <p:nvSpPr>
          <p:cNvPr id="6" name="Footer Placeholder 5"/>
          <p:cNvSpPr>
            <a:spLocks noGrp="1"/>
          </p:cNvSpPr>
          <p:nvPr>
            <p:ph type="ftr" sz="quarter" idx="11"/>
          </p:nvPr>
        </p:nvSpPr>
        <p:spPr/>
        <p:txBody>
          <a:bodyPr/>
          <a:lstStyle/>
          <a:p>
            <a:r>
              <a:rPr lang="en-US"/>
              <a:t>Copyrights 2024 CE-UIT. All Rights Reserved.</a:t>
            </a:r>
            <a:endParaRPr lang="en-US" dirty="0"/>
          </a:p>
        </p:txBody>
      </p:sp>
      <p:sp>
        <p:nvSpPr>
          <p:cNvPr id="8" name="Rectangle 7">
            <a:extLst>
              <a:ext uri="{FF2B5EF4-FFF2-40B4-BE49-F238E27FC236}">
                <a16:creationId xmlns:a16="http://schemas.microsoft.com/office/drawing/2014/main" id="{555501B7-06E2-F246-2BAD-EAF23122D87C}"/>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22FA2C82-F7CF-516D-BCFE-BD30ECC9EA5A}"/>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11B8F8FF-3914-88F4-7096-A2992F1DABC0}"/>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1" name="Group 10">
            <a:extLst>
              <a:ext uri="{FF2B5EF4-FFF2-40B4-BE49-F238E27FC236}">
                <a16:creationId xmlns:a16="http://schemas.microsoft.com/office/drawing/2014/main" id="{279A1157-FF7F-7C1B-C247-077067BBC028}"/>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87F4C074-B87D-1D6E-559E-9B5F5A6D59D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051A38B1-9970-6D8A-99F0-1519F63F8C21}"/>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CDAB1087-5677-0CD0-2E97-0AC0475A5D4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75F57DD9-9F2F-64B5-ABD6-42254D27DA8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D4EDAAF6-0642-D0AC-8393-BCA7C5A21D37}"/>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1D9D6F2C-9702-AFF6-0F7A-DB2E2C1FF67A}"/>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FFED086E-27AD-496B-CF1A-0F2B00E50490}"/>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C849CBBA-8A36-61D9-7C3A-A5B8C98344BA}"/>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6000" y="891895"/>
            <a:ext cx="10980000" cy="989289"/>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06001" y="1992588"/>
            <a:ext cx="5310000" cy="643036"/>
          </a:xfrm>
        </p:spPr>
        <p:txBody>
          <a:bodyPr anchor="ctr"/>
          <a:lstStyle>
            <a:lvl1pPr marL="0" indent="0">
              <a:buNone/>
              <a:defRPr sz="2400" b="1">
                <a:gradFill flip="none" rotWithShape="1">
                  <a:gsLst>
                    <a:gs pos="0">
                      <a:schemeClr val="accent6"/>
                    </a:gs>
                    <a:gs pos="100000">
                      <a:schemeClr val="accent5"/>
                    </a:gs>
                  </a:gsLst>
                  <a:lin ang="2700000" scaled="1"/>
                  <a:tileRect/>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6001" y="2747028"/>
            <a:ext cx="5310000" cy="3442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76000" y="1992588"/>
            <a:ext cx="5310000" cy="643036"/>
          </a:xfrm>
        </p:spPr>
        <p:txBody>
          <a:bodyPr anchor="ctr">
            <a:normAutofit/>
          </a:bodyPr>
          <a:lstStyle>
            <a:lvl1pPr marL="0" indent="0">
              <a:buNone/>
              <a:defRPr lang="en-US" sz="2400" b="1" kern="1200" dirty="0">
                <a:gradFill flip="none" rotWithShape="1">
                  <a:gsLst>
                    <a:gs pos="0">
                      <a:schemeClr val="accent6"/>
                    </a:gs>
                    <a:gs pos="100000">
                      <a:schemeClr val="accent5"/>
                    </a:gs>
                  </a:gsLst>
                  <a:lin ang="2700000" scaled="1"/>
                  <a:tileRect/>
                </a:gra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Content Placeholder 5"/>
          <p:cNvSpPr>
            <a:spLocks noGrp="1"/>
          </p:cNvSpPr>
          <p:nvPr>
            <p:ph sz="quarter" idx="4"/>
          </p:nvPr>
        </p:nvSpPr>
        <p:spPr>
          <a:xfrm>
            <a:off x="6276000" y="2747028"/>
            <a:ext cx="5310000" cy="3442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A5D97B-A544-724E-B7AA-E954CECFEC59}" type="datetime3">
              <a:rPr lang="en-US" smtClean="0"/>
              <a:t>7 May 2025</a:t>
            </a:fld>
            <a:endParaRPr lang="en-US" dirty="0"/>
          </a:p>
        </p:txBody>
      </p:sp>
      <p:sp>
        <p:nvSpPr>
          <p:cNvPr id="8" name="Footer Placeholder 7"/>
          <p:cNvSpPr>
            <a:spLocks noGrp="1"/>
          </p:cNvSpPr>
          <p:nvPr>
            <p:ph type="ftr" sz="quarter" idx="11"/>
          </p:nvPr>
        </p:nvSpPr>
        <p:spPr/>
        <p:txBody>
          <a:bodyPr/>
          <a:lstStyle/>
          <a:p>
            <a:r>
              <a:rPr lang="en-US"/>
              <a:t>Copyrights 2024 CE-UIT. All Rights Reserved.</a:t>
            </a:r>
            <a:endParaRPr lang="en-US" dirty="0"/>
          </a:p>
        </p:txBody>
      </p:sp>
      <p:sp>
        <p:nvSpPr>
          <p:cNvPr id="10" name="Rectangle 9">
            <a:extLst>
              <a:ext uri="{FF2B5EF4-FFF2-40B4-BE49-F238E27FC236}">
                <a16:creationId xmlns:a16="http://schemas.microsoft.com/office/drawing/2014/main" id="{59F7C7FE-91AA-777B-FCF1-8DFE0AC663E2}"/>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8A62D67D-95A8-A852-CF14-572C6CE00ED0}"/>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6971CB91-0E23-8BF0-4ADC-5082D6650DF4}"/>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3" name="Group 12">
            <a:extLst>
              <a:ext uri="{FF2B5EF4-FFF2-40B4-BE49-F238E27FC236}">
                <a16:creationId xmlns:a16="http://schemas.microsoft.com/office/drawing/2014/main" id="{5AAD86C4-FCFD-9291-27AD-78AEB135B122}"/>
              </a:ext>
            </a:extLst>
          </p:cNvPr>
          <p:cNvGrpSpPr/>
          <p:nvPr userDrawn="1"/>
        </p:nvGrpSpPr>
        <p:grpSpPr>
          <a:xfrm>
            <a:off x="4479985" y="241694"/>
            <a:ext cx="3232030" cy="768394"/>
            <a:chOff x="4280055" y="84406"/>
            <a:chExt cx="3631889" cy="863458"/>
          </a:xfrm>
        </p:grpSpPr>
        <p:sp>
          <p:nvSpPr>
            <p:cNvPr id="14" name="Rounded Rectangle 13">
              <a:extLst>
                <a:ext uri="{FF2B5EF4-FFF2-40B4-BE49-F238E27FC236}">
                  <a16:creationId xmlns:a16="http://schemas.microsoft.com/office/drawing/2014/main" id="{1CF0A3C9-A5C5-7885-0000-B445E4181054}"/>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ounded Rectangle 14">
              <a:extLst>
                <a:ext uri="{FF2B5EF4-FFF2-40B4-BE49-F238E27FC236}">
                  <a16:creationId xmlns:a16="http://schemas.microsoft.com/office/drawing/2014/main" id="{2A842F66-7AA0-4602-5FF9-D5131812A65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6" name="Picture 15" descr="Icon&#10;&#10;Description automatically generated with medium confidence">
              <a:extLst>
                <a:ext uri="{FF2B5EF4-FFF2-40B4-BE49-F238E27FC236}">
                  <a16:creationId xmlns:a16="http://schemas.microsoft.com/office/drawing/2014/main" id="{B096FE08-51CC-1D46-80F1-45BD3824B12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7" name="Picture 16" descr="A picture containing clipart, vector graphics&#10;&#10;Description automatically generated">
              <a:extLst>
                <a:ext uri="{FF2B5EF4-FFF2-40B4-BE49-F238E27FC236}">
                  <a16:creationId xmlns:a16="http://schemas.microsoft.com/office/drawing/2014/main" id="{49B7CFC8-73D7-D65B-98B9-1026DEA312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8" name="Group 17">
            <a:extLst>
              <a:ext uri="{FF2B5EF4-FFF2-40B4-BE49-F238E27FC236}">
                <a16:creationId xmlns:a16="http://schemas.microsoft.com/office/drawing/2014/main" id="{3A207177-F45D-1E4B-327B-7ADB21C03E0D}"/>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9" name="Oval 18">
              <a:extLst>
                <a:ext uri="{FF2B5EF4-FFF2-40B4-BE49-F238E27FC236}">
                  <a16:creationId xmlns:a16="http://schemas.microsoft.com/office/drawing/2014/main" id="{B944A9A0-279D-4287-22A6-B50BEFA9D41A}"/>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59E2F26-1088-5258-841C-AB0BAAE822E4}"/>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21" name="Freeform 20">
            <a:extLst>
              <a:ext uri="{FF2B5EF4-FFF2-40B4-BE49-F238E27FC236}">
                <a16:creationId xmlns:a16="http://schemas.microsoft.com/office/drawing/2014/main" id="{E418F7BB-B3EC-2462-55FF-B70CB9656121}"/>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9" name="Slide Number Placeholder 8"/>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6000" y="977990"/>
            <a:ext cx="10980000" cy="986400"/>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Date Placeholder 2"/>
          <p:cNvSpPr>
            <a:spLocks noGrp="1"/>
          </p:cNvSpPr>
          <p:nvPr>
            <p:ph type="dt" sz="half" idx="10"/>
          </p:nvPr>
        </p:nvSpPr>
        <p:spPr/>
        <p:txBody>
          <a:bodyPr/>
          <a:lstStyle/>
          <a:p>
            <a:fld id="{81720595-1D13-FB4B-A345-0906822BCC7D}" type="datetime3">
              <a:rPr lang="en-US" smtClean="0"/>
              <a:t>7 May 2025</a:t>
            </a:fld>
            <a:endParaRPr lang="en-US" dirty="0"/>
          </a:p>
        </p:txBody>
      </p:sp>
      <p:sp>
        <p:nvSpPr>
          <p:cNvPr id="4" name="Footer Placeholder 3"/>
          <p:cNvSpPr>
            <a:spLocks noGrp="1"/>
          </p:cNvSpPr>
          <p:nvPr>
            <p:ph type="ftr" sz="quarter" idx="11"/>
          </p:nvPr>
        </p:nvSpPr>
        <p:spPr/>
        <p:txBody>
          <a:bodyPr/>
          <a:lstStyle/>
          <a:p>
            <a:r>
              <a:rPr lang="en-US"/>
              <a:t>Copyrights 2024 CE-UIT. All Rights Reserved.</a:t>
            </a:r>
            <a:endParaRPr lang="en-US" dirty="0"/>
          </a:p>
        </p:txBody>
      </p:sp>
      <p:sp>
        <p:nvSpPr>
          <p:cNvPr id="6" name="Rectangle 5">
            <a:extLst>
              <a:ext uri="{FF2B5EF4-FFF2-40B4-BE49-F238E27FC236}">
                <a16:creationId xmlns:a16="http://schemas.microsoft.com/office/drawing/2014/main" id="{23636FC2-729D-C9CA-CC90-21D4CBEC73A2}"/>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CAA385C0-495A-0190-FBE8-231CFC660C3A}"/>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extBox 7">
            <a:extLst>
              <a:ext uri="{FF2B5EF4-FFF2-40B4-BE49-F238E27FC236}">
                <a16:creationId xmlns:a16="http://schemas.microsoft.com/office/drawing/2014/main" id="{AD6AA5F0-C810-9BFE-4A24-47254E96DDA4}"/>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9" name="Group 8">
            <a:extLst>
              <a:ext uri="{FF2B5EF4-FFF2-40B4-BE49-F238E27FC236}">
                <a16:creationId xmlns:a16="http://schemas.microsoft.com/office/drawing/2014/main" id="{47F5DC64-C53E-D570-F572-A07974B9F1B5}"/>
              </a:ext>
            </a:extLst>
          </p:cNvPr>
          <p:cNvGrpSpPr/>
          <p:nvPr userDrawn="1"/>
        </p:nvGrpSpPr>
        <p:grpSpPr>
          <a:xfrm>
            <a:off x="4479985" y="241694"/>
            <a:ext cx="3232030" cy="768394"/>
            <a:chOff x="4280055" y="84406"/>
            <a:chExt cx="3631889" cy="863458"/>
          </a:xfrm>
        </p:grpSpPr>
        <p:sp>
          <p:nvSpPr>
            <p:cNvPr id="10" name="Rounded Rectangle 9">
              <a:extLst>
                <a:ext uri="{FF2B5EF4-FFF2-40B4-BE49-F238E27FC236}">
                  <a16:creationId xmlns:a16="http://schemas.microsoft.com/office/drawing/2014/main" id="{FA9113C1-A485-B1D0-18A2-2B4ACB6C023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ounded Rectangle 10">
              <a:extLst>
                <a:ext uri="{FF2B5EF4-FFF2-40B4-BE49-F238E27FC236}">
                  <a16:creationId xmlns:a16="http://schemas.microsoft.com/office/drawing/2014/main" id="{581A74BC-FADD-5AAC-4592-F1F01A7FEE2B}"/>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descr="Icon&#10;&#10;Description automatically generated with medium confidence">
              <a:extLst>
                <a:ext uri="{FF2B5EF4-FFF2-40B4-BE49-F238E27FC236}">
                  <a16:creationId xmlns:a16="http://schemas.microsoft.com/office/drawing/2014/main" id="{03279EC9-0774-3A5C-2866-2FEBE99211D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3" name="Picture 12" descr="A picture containing clipart, vector graphics&#10;&#10;Description automatically generated">
              <a:extLst>
                <a:ext uri="{FF2B5EF4-FFF2-40B4-BE49-F238E27FC236}">
                  <a16:creationId xmlns:a16="http://schemas.microsoft.com/office/drawing/2014/main" id="{40729B2C-F0E2-C8ED-820D-2150BC39293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4" name="Group 13">
            <a:extLst>
              <a:ext uri="{FF2B5EF4-FFF2-40B4-BE49-F238E27FC236}">
                <a16:creationId xmlns:a16="http://schemas.microsoft.com/office/drawing/2014/main" id="{9AD48359-0185-411D-3829-537B58B51408}"/>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5" name="Oval 14">
              <a:extLst>
                <a:ext uri="{FF2B5EF4-FFF2-40B4-BE49-F238E27FC236}">
                  <a16:creationId xmlns:a16="http://schemas.microsoft.com/office/drawing/2014/main" id="{E6F2E26B-6E6E-A080-698A-20804C4088BF}"/>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Oval 15">
              <a:extLst>
                <a:ext uri="{FF2B5EF4-FFF2-40B4-BE49-F238E27FC236}">
                  <a16:creationId xmlns:a16="http://schemas.microsoft.com/office/drawing/2014/main" id="{6E87EB44-478E-3F0B-3713-00B3ED19FFD9}"/>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7" name="Freeform 16">
            <a:extLst>
              <a:ext uri="{FF2B5EF4-FFF2-40B4-BE49-F238E27FC236}">
                <a16:creationId xmlns:a16="http://schemas.microsoft.com/office/drawing/2014/main" id="{725A6CA3-8A6F-8240-FE9F-93A63D7F2742}"/>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5" name="Slide Number Placeholder 4"/>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7 May 2025</a:t>
            </a:fld>
            <a:endParaRPr lang="en-US" dirty="0"/>
          </a:p>
        </p:txBody>
      </p:sp>
      <p:sp>
        <p:nvSpPr>
          <p:cNvPr id="3" name="Footer Placeholder 2"/>
          <p:cNvSpPr>
            <a:spLocks noGrp="1"/>
          </p:cNvSpPr>
          <p:nvPr>
            <p:ph type="ftr" sz="quarter" idx="11"/>
          </p:nvPr>
        </p:nvSpPr>
        <p:spPr/>
        <p:txBody>
          <a:bodyPr/>
          <a:lstStyle/>
          <a:p>
            <a:r>
              <a:rPr lang="en-US"/>
              <a:t>Copyrights 2024 CE-UIT. All Rights Reserved.</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7 May 2025</a:t>
            </a:fld>
            <a:endParaRPr lang="en-US" dirty="0"/>
          </a:p>
        </p:txBody>
      </p:sp>
      <p:sp>
        <p:nvSpPr>
          <p:cNvPr id="3" name="Footer Placeholder 2"/>
          <p:cNvSpPr>
            <a:spLocks noGrp="1"/>
          </p:cNvSpPr>
          <p:nvPr>
            <p:ph type="ftr" sz="quarter" idx="11"/>
          </p:nvPr>
        </p:nvSpPr>
        <p:spPr/>
        <p:txBody>
          <a:bodyPr/>
          <a:lstStyle/>
          <a:p>
            <a:r>
              <a:rPr lang="en-US"/>
              <a:t>Copyrights 2024 CE-UIT. All Rights Reserved.</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6958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7E87-33E4-774F-A870-A86FB4A2E684}" type="datetime3">
              <a:rPr lang="en-US" smtClean="0"/>
              <a:t>7 May 2025</a:t>
            </a:fld>
            <a:endParaRPr lang="en-US" dirty="0"/>
          </a:p>
        </p:txBody>
      </p:sp>
      <p:sp>
        <p:nvSpPr>
          <p:cNvPr id="3" name="Footer Placeholder 2"/>
          <p:cNvSpPr>
            <a:spLocks noGrp="1"/>
          </p:cNvSpPr>
          <p:nvPr>
            <p:ph type="ftr" sz="quarter" idx="11"/>
          </p:nvPr>
        </p:nvSpPr>
        <p:spPr/>
        <p:txBody>
          <a:bodyPr/>
          <a:lstStyle/>
          <a:p>
            <a:r>
              <a:rPr lang="en-US"/>
              <a:t>Copyrights 2024 CE-UIT. All Rights Reserved.</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2971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7226" y="1248198"/>
            <a:ext cx="4114799" cy="1399587"/>
          </a:xfrm>
        </p:spPr>
        <p:txBody>
          <a:bodyPr anchor="ctr">
            <a:noAutofit/>
          </a:bodyPr>
          <a:lstStyle>
            <a:lvl1pPr marL="0" indent="0" algn="l" defTabSz="914400" rtl="0" eaLnBrk="1" latinLnBrk="0" hangingPunct="1">
              <a:lnSpc>
                <a:spcPct val="90000"/>
              </a:lnSpc>
              <a:spcBef>
                <a:spcPct val="0"/>
              </a:spcBef>
              <a:buFont typeface="+mj-lt"/>
              <a:buNone/>
              <a:defRPr lang="en-US" sz="40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5183188" y="1247490"/>
            <a:ext cx="6325038" cy="47885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7226" y="2777068"/>
            <a:ext cx="4114799" cy="32669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AC5163-90AE-AD4E-90CC-EF8132230884}" type="datetime3">
              <a:rPr lang="en-US" smtClean="0"/>
              <a:t>7 May 2025</a:t>
            </a:fld>
            <a:endParaRPr lang="en-US" dirty="0"/>
          </a:p>
        </p:txBody>
      </p:sp>
      <p:sp>
        <p:nvSpPr>
          <p:cNvPr id="6" name="Footer Placeholder 5"/>
          <p:cNvSpPr>
            <a:spLocks noGrp="1"/>
          </p:cNvSpPr>
          <p:nvPr>
            <p:ph type="ftr" sz="quarter" idx="11"/>
          </p:nvPr>
        </p:nvSpPr>
        <p:spPr/>
        <p:txBody>
          <a:bodyPr/>
          <a:lstStyle/>
          <a:p>
            <a:r>
              <a:rPr lang="en-US"/>
              <a:t>Copyrights 2024 CE-UIT. All Rights Reserved.</a:t>
            </a:r>
            <a:endParaRPr lang="en-US" dirty="0"/>
          </a:p>
        </p:txBody>
      </p:sp>
      <p:sp>
        <p:nvSpPr>
          <p:cNvPr id="8" name="Rectangle 7">
            <a:extLst>
              <a:ext uri="{FF2B5EF4-FFF2-40B4-BE49-F238E27FC236}">
                <a16:creationId xmlns:a16="http://schemas.microsoft.com/office/drawing/2014/main" id="{49F4E612-1058-8C98-5698-29AC0F96CCFC}"/>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7A6C02E4-C8F1-CFE1-7D10-8623040C9C70}"/>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D41C53F-A49B-53F0-C3F1-679406363096}"/>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1" name="Group 10">
            <a:extLst>
              <a:ext uri="{FF2B5EF4-FFF2-40B4-BE49-F238E27FC236}">
                <a16:creationId xmlns:a16="http://schemas.microsoft.com/office/drawing/2014/main" id="{B4D11EC5-BDDA-E9D0-4DEA-3DF925376418}"/>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1D52B6A8-0087-00B0-3232-F07D0531A071}"/>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4A6EF4E7-68D7-4757-F5BC-40A00600395C}"/>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FF366716-D0A3-BA9D-EAEF-1DD9CCC2F2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B3C5B766-CE3D-A784-0576-67400911DFF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ECC0EBB2-4B0D-F995-4530-D9916005BC5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3F1E5B57-26E0-13A1-B4C3-FBB674F761F8}"/>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601CDAB9-F5F1-D42C-1271-4A7D18D9DC06}"/>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2AB873A6-A6DD-3337-0E8F-2FC03C939D1C}"/>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7226" y="1270699"/>
            <a:ext cx="4114799" cy="1162180"/>
          </a:xfrm>
        </p:spPr>
        <p:txBody>
          <a:bodyPr anchor="ctr">
            <a:noAutofit/>
          </a:bodyPr>
          <a:lstStyle>
            <a:lvl1pPr marL="0" indent="0" algn="l" defTabSz="914400" rtl="0" eaLnBrk="1" latinLnBrk="0" hangingPunct="1">
              <a:lnSpc>
                <a:spcPct val="90000"/>
              </a:lnSpc>
              <a:spcBef>
                <a:spcPct val="0"/>
              </a:spcBef>
              <a:buFont typeface="+mj-lt"/>
              <a:buNone/>
              <a:defRPr lang="en-US" sz="40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Picture Placeholder 2"/>
          <p:cNvSpPr>
            <a:spLocks noGrp="1" noChangeAspect="1"/>
          </p:cNvSpPr>
          <p:nvPr>
            <p:ph type="pic" idx="1"/>
          </p:nvPr>
        </p:nvSpPr>
        <p:spPr>
          <a:xfrm>
            <a:off x="5183188" y="1270699"/>
            <a:ext cx="6325038" cy="479649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7226" y="2561454"/>
            <a:ext cx="4114799" cy="35057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D3818E-E997-CB43-BA3A-7A12F66A1845}" type="datetime3">
              <a:rPr lang="en-US" smtClean="0"/>
              <a:t>7 May 2025</a:t>
            </a:fld>
            <a:endParaRPr lang="en-US" dirty="0"/>
          </a:p>
        </p:txBody>
      </p:sp>
      <p:sp>
        <p:nvSpPr>
          <p:cNvPr id="6" name="Footer Placeholder 5"/>
          <p:cNvSpPr>
            <a:spLocks noGrp="1"/>
          </p:cNvSpPr>
          <p:nvPr>
            <p:ph type="ftr" sz="quarter" idx="11"/>
          </p:nvPr>
        </p:nvSpPr>
        <p:spPr/>
        <p:txBody>
          <a:bodyPr/>
          <a:lstStyle/>
          <a:p>
            <a:r>
              <a:rPr lang="en-US"/>
              <a:t>Copyrights 2024 CE-UIT. All Rights Reserved.</a:t>
            </a:r>
            <a:endParaRPr lang="en-US" dirty="0"/>
          </a:p>
        </p:txBody>
      </p:sp>
      <p:sp>
        <p:nvSpPr>
          <p:cNvPr id="8" name="Rectangle 7">
            <a:extLst>
              <a:ext uri="{FF2B5EF4-FFF2-40B4-BE49-F238E27FC236}">
                <a16:creationId xmlns:a16="http://schemas.microsoft.com/office/drawing/2014/main" id="{3E772E24-BD94-18AA-FD01-31FA7CF5560F}"/>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BBE4A83D-52D2-F989-EF30-67F8142259A4}"/>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CC0737FF-EF11-8E07-04CA-FAD856E16DB6}"/>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1" name="Group 10">
            <a:extLst>
              <a:ext uri="{FF2B5EF4-FFF2-40B4-BE49-F238E27FC236}">
                <a16:creationId xmlns:a16="http://schemas.microsoft.com/office/drawing/2014/main" id="{0AD20DF5-E25A-3691-7DBA-3D6427D54E16}"/>
              </a:ext>
            </a:extLst>
          </p:cNvPr>
          <p:cNvGrpSpPr/>
          <p:nvPr userDrawn="1"/>
        </p:nvGrpSpPr>
        <p:grpSpPr>
          <a:xfrm>
            <a:off x="4479985" y="241694"/>
            <a:ext cx="3232030" cy="768394"/>
            <a:chOff x="4280055" y="84406"/>
            <a:chExt cx="3631889" cy="863458"/>
          </a:xfrm>
        </p:grpSpPr>
        <p:sp>
          <p:nvSpPr>
            <p:cNvPr id="12" name="Rounded Rectangle 11">
              <a:extLst>
                <a:ext uri="{FF2B5EF4-FFF2-40B4-BE49-F238E27FC236}">
                  <a16:creationId xmlns:a16="http://schemas.microsoft.com/office/drawing/2014/main" id="{667AD773-D1F6-2C2E-459A-06DB6685C3F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Rounded Rectangle 12">
              <a:extLst>
                <a:ext uri="{FF2B5EF4-FFF2-40B4-BE49-F238E27FC236}">
                  <a16:creationId xmlns:a16="http://schemas.microsoft.com/office/drawing/2014/main" id="{638EDDB1-984D-1061-4FC7-D2B6F17C5211}"/>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4" name="Picture 13" descr="Icon&#10;&#10;Description automatically generated with medium confidence">
              <a:extLst>
                <a:ext uri="{FF2B5EF4-FFF2-40B4-BE49-F238E27FC236}">
                  <a16:creationId xmlns:a16="http://schemas.microsoft.com/office/drawing/2014/main" id="{E076CEEA-0F0E-CB1E-716A-FD615E82AB3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5" name="Picture 14" descr="A picture containing clipart, vector graphics&#10;&#10;Description automatically generated">
              <a:extLst>
                <a:ext uri="{FF2B5EF4-FFF2-40B4-BE49-F238E27FC236}">
                  <a16:creationId xmlns:a16="http://schemas.microsoft.com/office/drawing/2014/main" id="{AE0E7314-9B82-0D4E-10FD-26E7AC94AE8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6" name="Group 15">
            <a:extLst>
              <a:ext uri="{FF2B5EF4-FFF2-40B4-BE49-F238E27FC236}">
                <a16:creationId xmlns:a16="http://schemas.microsoft.com/office/drawing/2014/main" id="{A87DE05D-821F-6133-B08D-FBA35FA266C4}"/>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7" name="Oval 16">
              <a:extLst>
                <a:ext uri="{FF2B5EF4-FFF2-40B4-BE49-F238E27FC236}">
                  <a16:creationId xmlns:a16="http://schemas.microsoft.com/office/drawing/2014/main" id="{C20B1677-C94F-846B-77EE-9A193D11F54B}"/>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Oval 17">
              <a:extLst>
                <a:ext uri="{FF2B5EF4-FFF2-40B4-BE49-F238E27FC236}">
                  <a16:creationId xmlns:a16="http://schemas.microsoft.com/office/drawing/2014/main" id="{65A92C3F-4715-4909-6588-378EC050C246}"/>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9" name="Freeform 18">
            <a:extLst>
              <a:ext uri="{FF2B5EF4-FFF2-40B4-BE49-F238E27FC236}">
                <a16:creationId xmlns:a16="http://schemas.microsoft.com/office/drawing/2014/main" id="{AC99D0E8-C446-4E6E-2E7F-3C5E6A007D9D}"/>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7" name="Slide Number Placeholder 6"/>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929761"/>
            <a:ext cx="10515600" cy="776548"/>
          </a:xfrm>
        </p:spPr>
        <p:txBody>
          <a:bodyPr>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838200" y="1792404"/>
            <a:ext cx="10515600" cy="43845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6C75B1-5554-9E4B-9A38-5905F72F5940}" type="datetime3">
              <a:rPr lang="en-US" smtClean="0"/>
              <a:t>7 May 2025</a:t>
            </a:fld>
            <a:endParaRPr lang="en-US" dirty="0"/>
          </a:p>
        </p:txBody>
      </p:sp>
      <p:sp>
        <p:nvSpPr>
          <p:cNvPr id="5" name="Footer Placeholder 4"/>
          <p:cNvSpPr>
            <a:spLocks noGrp="1"/>
          </p:cNvSpPr>
          <p:nvPr>
            <p:ph type="ftr" sz="quarter" idx="11"/>
          </p:nvPr>
        </p:nvSpPr>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5BDC0A23-1328-52C6-A081-D12BD93902E5}"/>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A5CE3DD9-51D1-E19D-3E06-90C65EDEDC8F}"/>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22BB84F3-1D66-E2E8-E826-723A4E767341}"/>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BCEAF201-E1DC-4486-4B93-4B7F751A4654}"/>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E5497DE0-0B16-BC6B-6FF5-9B929CD769D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329FDB57-B8ED-7771-901B-1E7618CEFA1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70695794-09CF-65D2-FE84-CDEAC81942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07E79F0D-50D3-99AC-B977-26D27AD098B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5" name="Group 14">
            <a:extLst>
              <a:ext uri="{FF2B5EF4-FFF2-40B4-BE49-F238E27FC236}">
                <a16:creationId xmlns:a16="http://schemas.microsoft.com/office/drawing/2014/main" id="{F6E71496-B352-9AE6-2AFB-7F84245DBA7F}"/>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6" name="Oval 15">
              <a:extLst>
                <a:ext uri="{FF2B5EF4-FFF2-40B4-BE49-F238E27FC236}">
                  <a16:creationId xmlns:a16="http://schemas.microsoft.com/office/drawing/2014/main" id="{741E81DB-4E8D-E98B-BF91-1CFFC0BAEBDF}"/>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33025DD8-AFB9-10B6-DDE8-D2282F9E5CE3}"/>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Freeform 17">
            <a:extLst>
              <a:ext uri="{FF2B5EF4-FFF2-40B4-BE49-F238E27FC236}">
                <a16:creationId xmlns:a16="http://schemas.microsoft.com/office/drawing/2014/main" id="{4F0D81A6-FA21-21F6-FF6F-EFBBD913E859}"/>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6" name="Slide Number Placeholder 5"/>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038421"/>
            <a:ext cx="2628900" cy="5138542"/>
          </a:xfrm>
        </p:spPr>
        <p:txBody>
          <a:bodyPr vert="eaVert">
            <a:normAutofit/>
          </a:bodyPr>
          <a:lstStyle>
            <a:lvl1pPr marL="0" indent="0" algn="l" defTabSz="914400" rtl="0" eaLnBrk="1" latinLnBrk="0" hangingPunct="1">
              <a:lnSpc>
                <a:spcPct val="90000"/>
              </a:lnSpc>
              <a:spcBef>
                <a:spcPct val="0"/>
              </a:spcBef>
              <a:buFont typeface="+mj-lt"/>
              <a:buNone/>
              <a:defRPr lang="en-US" sz="4400" b="1" kern="1200" dirty="0">
                <a:gradFill flip="none" rotWithShape="1">
                  <a:gsLst>
                    <a:gs pos="0">
                      <a:schemeClr val="accent4">
                        <a:lumMod val="75000"/>
                      </a:schemeClr>
                    </a:gs>
                    <a:gs pos="100000">
                      <a:schemeClr val="accent3">
                        <a:lumMod val="75000"/>
                      </a:schemeClr>
                    </a:gs>
                  </a:gsLst>
                  <a:lin ang="16200000" scaled="1"/>
                  <a:tileRect/>
                </a:gradFill>
                <a:latin typeface="+mj-lt"/>
                <a:ea typeface="+mj-ea"/>
                <a:cs typeface="+mj-cs"/>
              </a:defRPr>
            </a:lvl1pPr>
          </a:lstStyle>
          <a:p>
            <a:r>
              <a:rPr lang="en-US" dirty="0"/>
              <a:t>Click to edit Master title style</a:t>
            </a:r>
          </a:p>
        </p:txBody>
      </p:sp>
      <p:sp>
        <p:nvSpPr>
          <p:cNvPr id="3" name="Vertical Text Placeholder 2"/>
          <p:cNvSpPr>
            <a:spLocks noGrp="1"/>
          </p:cNvSpPr>
          <p:nvPr>
            <p:ph type="body" orient="vert" idx="1"/>
          </p:nvPr>
        </p:nvSpPr>
        <p:spPr>
          <a:xfrm>
            <a:off x="838200" y="1038421"/>
            <a:ext cx="7734300" cy="51385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B64986-AD58-F748-BD5B-19DAFB14C4B2}" type="datetime3">
              <a:rPr lang="en-US" smtClean="0"/>
              <a:t>7 May 2025</a:t>
            </a:fld>
            <a:endParaRPr lang="en-US" dirty="0"/>
          </a:p>
        </p:txBody>
      </p:sp>
      <p:sp>
        <p:nvSpPr>
          <p:cNvPr id="5" name="Footer Placeholder 4"/>
          <p:cNvSpPr>
            <a:spLocks noGrp="1"/>
          </p:cNvSpPr>
          <p:nvPr>
            <p:ph type="ftr" sz="quarter" idx="11"/>
          </p:nvPr>
        </p:nvSpPr>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9C7F3936-136F-C194-2C47-66CE68C8B563}"/>
              </a:ext>
            </a:extLst>
          </p:cNvPr>
          <p:cNvSpPr/>
          <p:nvPr userDrawn="1"/>
        </p:nvSpPr>
        <p:spPr>
          <a:xfrm rot="5400000">
            <a:off x="5778985" y="-5780045"/>
            <a:ext cx="631552" cy="12194479"/>
          </a:xfrm>
          <a:prstGeom prst="rect">
            <a:avLst/>
          </a:prstGeom>
          <a:gradFill>
            <a:gsLst>
              <a:gs pos="0">
                <a:srgbClr val="38EF7D"/>
              </a:gs>
              <a:gs pos="100000">
                <a:srgbClr val="11998E"/>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EAECB53-429D-BB1E-41F9-39259E111926}"/>
              </a:ext>
            </a:extLst>
          </p:cNvPr>
          <p:cNvSpPr/>
          <p:nvPr userDrawn="1"/>
        </p:nvSpPr>
        <p:spPr>
          <a:xfrm rot="5400000" flipV="1">
            <a:off x="577898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B302EFEB-91F7-F4A9-6DC7-57C29D79F9F9}"/>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48202369-F8E5-A40E-96BF-5D9E8B5F1F16}"/>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548153D4-0D7E-5E40-CC29-BA0D3438A6E0}"/>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25D12D13-7CA6-581B-369D-0786B7CDA747}"/>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C7D78A2B-7E0F-7276-F0FD-6896232239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774A90A5-5FD0-9383-6265-C82BA61F99A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5" name="Group 14">
            <a:extLst>
              <a:ext uri="{FF2B5EF4-FFF2-40B4-BE49-F238E27FC236}">
                <a16:creationId xmlns:a16="http://schemas.microsoft.com/office/drawing/2014/main" id="{44949A0B-E506-5DE7-2A23-C2CA5436DE0A}"/>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6" name="Oval 15">
              <a:extLst>
                <a:ext uri="{FF2B5EF4-FFF2-40B4-BE49-F238E27FC236}">
                  <a16:creationId xmlns:a16="http://schemas.microsoft.com/office/drawing/2014/main" id="{FD395D56-A0D5-B2F3-8B05-9F07E63BF0C4}"/>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Oval 16">
              <a:extLst>
                <a:ext uri="{FF2B5EF4-FFF2-40B4-BE49-F238E27FC236}">
                  <a16:creationId xmlns:a16="http://schemas.microsoft.com/office/drawing/2014/main" id="{7BF5558D-A677-95F7-5700-2D1E71FBD838}"/>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Freeform 17">
            <a:extLst>
              <a:ext uri="{FF2B5EF4-FFF2-40B4-BE49-F238E27FC236}">
                <a16:creationId xmlns:a16="http://schemas.microsoft.com/office/drawing/2014/main" id="{A797F9EA-0DAE-4EA8-F91E-D25EC18E94F5}"/>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6" name="Slide Number Placeholder 5"/>
          <p:cNvSpPr>
            <a:spLocks noGrp="1"/>
          </p:cNvSpPr>
          <p:nvPr>
            <p:ph type="sldNum" sz="quarter" idx="12"/>
          </p:nvPr>
        </p:nvSpPr>
        <p:spPr>
          <a:xfrm>
            <a:off x="10409692" y="6356350"/>
            <a:ext cx="2743200" cy="365125"/>
          </a:xfrm>
        </p:spPr>
        <p:txBody>
          <a:bodyPr/>
          <a:lstStyle>
            <a:lvl1pPr algn="ctr">
              <a:defRPr b="1">
                <a:solidFill>
                  <a:schemeClr val="bg1"/>
                </a:solidFill>
              </a:defRPr>
            </a:lvl1pPr>
          </a:lstStyle>
          <a:p>
            <a:fld id="{48F63A3B-78C7-47BE-AE5E-E10140E0464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36403" y="6356350"/>
            <a:ext cx="2743200" cy="365125"/>
          </a:xfrm>
        </p:spPr>
        <p:txBody>
          <a:bodyPr/>
          <a:lstStyle/>
          <a:p>
            <a:fld id="{ACF17CAC-8297-FC4A-82FA-F61255D7A70E}" type="datetime3">
              <a:rPr lang="en-US" smtClean="0"/>
              <a:t>7 May 2025</a:t>
            </a:fld>
            <a:endParaRPr lang="en-US" dirty="0"/>
          </a:p>
        </p:txBody>
      </p:sp>
      <p:sp>
        <p:nvSpPr>
          <p:cNvPr id="5" name="Footer Placeholder 4"/>
          <p:cNvSpPr>
            <a:spLocks noGrp="1"/>
          </p:cNvSpPr>
          <p:nvPr>
            <p:ph type="ftr" sz="quarter" idx="11"/>
          </p:nvPr>
        </p:nvSpPr>
        <p:spPr>
          <a:xfrm>
            <a:off x="7232650"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E742C0F1-5644-4389-360B-5397956CD38A}"/>
              </a:ext>
            </a:extLst>
          </p:cNvPr>
          <p:cNvSpPr/>
          <p:nvPr userDrawn="1"/>
        </p:nvSpPr>
        <p:spPr>
          <a:xfrm>
            <a:off x="-24143" y="0"/>
            <a:ext cx="4056393" cy="6858000"/>
          </a:xfrm>
          <a:prstGeom prst="rect">
            <a:avLst/>
          </a:prstGeom>
          <a:gradFill>
            <a:gsLst>
              <a:gs pos="0">
                <a:srgbClr val="38EF7D"/>
              </a:gs>
              <a:gs pos="100000">
                <a:srgbClr val="11998E"/>
              </a:gs>
            </a:gsLst>
            <a:lin ang="54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471B0644-6BE5-3A17-CB9E-03CC0ADBCAC3}"/>
              </a:ext>
            </a:extLst>
          </p:cNvPr>
          <p:cNvSpPr/>
          <p:nvPr userDrawn="1"/>
        </p:nvSpPr>
        <p:spPr>
          <a:xfrm flipV="1">
            <a:off x="-31247" y="0"/>
            <a:ext cx="1804783" cy="6858000"/>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1CABA6-14B3-43D2-ED89-BD749E5AF92A}"/>
              </a:ext>
            </a:extLst>
          </p:cNvPr>
          <p:cNvSpPr txBox="1"/>
          <p:nvPr userDrawn="1"/>
        </p:nvSpPr>
        <p:spPr>
          <a:xfrm rot="16200000">
            <a:off x="-1800908" y="4465666"/>
            <a:ext cx="4173065" cy="338554"/>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2" name="Group 11">
            <a:extLst>
              <a:ext uri="{FF2B5EF4-FFF2-40B4-BE49-F238E27FC236}">
                <a16:creationId xmlns:a16="http://schemas.microsoft.com/office/drawing/2014/main" id="{F6CA6459-D804-2D1E-9BE6-04D9777C2161}"/>
              </a:ext>
            </a:extLst>
          </p:cNvPr>
          <p:cNvGrpSpPr/>
          <p:nvPr userDrawn="1"/>
        </p:nvGrpSpPr>
        <p:grpSpPr>
          <a:xfrm>
            <a:off x="4479985" y="131938"/>
            <a:ext cx="3232030" cy="768394"/>
            <a:chOff x="4280055" y="84406"/>
            <a:chExt cx="3631889" cy="863458"/>
          </a:xfrm>
        </p:grpSpPr>
        <p:sp>
          <p:nvSpPr>
            <p:cNvPr id="13" name="Rounded Rectangle 12">
              <a:extLst>
                <a:ext uri="{FF2B5EF4-FFF2-40B4-BE49-F238E27FC236}">
                  <a16:creationId xmlns:a16="http://schemas.microsoft.com/office/drawing/2014/main" id="{55D6C41E-6B27-7E5A-648B-DD401B12DFC5}"/>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4" name="Rounded Rectangle 13">
              <a:extLst>
                <a:ext uri="{FF2B5EF4-FFF2-40B4-BE49-F238E27FC236}">
                  <a16:creationId xmlns:a16="http://schemas.microsoft.com/office/drawing/2014/main" id="{B567EB7E-D89E-FE6D-1F1D-A9C48547288A}"/>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5" name="Picture 14" descr="Icon&#10;&#10;Description automatically generated with medium confidence">
              <a:extLst>
                <a:ext uri="{FF2B5EF4-FFF2-40B4-BE49-F238E27FC236}">
                  <a16:creationId xmlns:a16="http://schemas.microsoft.com/office/drawing/2014/main" id="{49BDC9CC-F359-3B37-10BB-43B88207358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6" name="Picture 15" descr="A picture containing clipart, vector graphics&#10;&#10;Description automatically generated">
              <a:extLst>
                <a:ext uri="{FF2B5EF4-FFF2-40B4-BE49-F238E27FC236}">
                  <a16:creationId xmlns:a16="http://schemas.microsoft.com/office/drawing/2014/main" id="{D9063C0E-6124-70AB-5990-6A8D28B5DA3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8" name="Group 17">
            <a:extLst>
              <a:ext uri="{FF2B5EF4-FFF2-40B4-BE49-F238E27FC236}">
                <a16:creationId xmlns:a16="http://schemas.microsoft.com/office/drawing/2014/main" id="{7B48FC94-0045-6DC4-777D-4F5E40C1D399}"/>
              </a:ext>
            </a:extLst>
          </p:cNvPr>
          <p:cNvGrpSpPr/>
          <p:nvPr userDrawn="1"/>
        </p:nvGrpSpPr>
        <p:grpSpPr>
          <a:xfrm>
            <a:off x="11508226" y="243069"/>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19" name="Oval 18">
              <a:extLst>
                <a:ext uri="{FF2B5EF4-FFF2-40B4-BE49-F238E27FC236}">
                  <a16:creationId xmlns:a16="http://schemas.microsoft.com/office/drawing/2014/main" id="{19120F02-27FC-FEC5-707D-FDA64409C1B6}"/>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Oval 19">
              <a:extLst>
                <a:ext uri="{FF2B5EF4-FFF2-40B4-BE49-F238E27FC236}">
                  <a16:creationId xmlns:a16="http://schemas.microsoft.com/office/drawing/2014/main" id="{73BF5235-1626-C61A-115C-C67CC9015074}"/>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p:ph type="sldNum" sz="quarter" idx="12"/>
          </p:nvPr>
        </p:nvSpPr>
        <p:spPr>
          <a:xfrm>
            <a:off x="10409692" y="332284"/>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2" name="Rounded Rectangle 21">
            <a:extLst>
              <a:ext uri="{FF2B5EF4-FFF2-40B4-BE49-F238E27FC236}">
                <a16:creationId xmlns:a16="http://schemas.microsoft.com/office/drawing/2014/main" id="{AA5FA796-6DE2-7146-15EE-C9B175F7F587}"/>
              </a:ext>
            </a:extLst>
          </p:cNvPr>
          <p:cNvSpPr/>
          <p:nvPr userDrawn="1"/>
        </p:nvSpPr>
        <p:spPr>
          <a:xfrm>
            <a:off x="1136821" y="1450428"/>
            <a:ext cx="10210628" cy="4289654"/>
          </a:xfrm>
          <a:prstGeom prst="roundRect">
            <a:avLst>
              <a:gd name="adj" fmla="val 2701"/>
            </a:avLst>
          </a:prstGeom>
          <a:blipFill>
            <a:blip r:embed="rId5"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Rounded Rectangle 22">
            <a:extLst>
              <a:ext uri="{FF2B5EF4-FFF2-40B4-BE49-F238E27FC236}">
                <a16:creationId xmlns:a16="http://schemas.microsoft.com/office/drawing/2014/main" id="{2388E92E-709B-64D5-4BEC-56AE8C45F3A5}"/>
              </a:ext>
            </a:extLst>
          </p:cNvPr>
          <p:cNvSpPr/>
          <p:nvPr userDrawn="1"/>
        </p:nvSpPr>
        <p:spPr>
          <a:xfrm>
            <a:off x="1136821" y="1450428"/>
            <a:ext cx="10210628" cy="4289654"/>
          </a:xfrm>
          <a:prstGeom prst="roundRect">
            <a:avLst>
              <a:gd name="adj" fmla="val 2701"/>
            </a:avLst>
          </a:prstGeom>
          <a:gradFill>
            <a:gsLst>
              <a:gs pos="0">
                <a:srgbClr val="38EF7D">
                  <a:alpha val="40000"/>
                </a:srgbClr>
              </a:gs>
              <a:gs pos="100000">
                <a:srgbClr val="11998E">
                  <a:alpha val="4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tle 1"/>
          <p:cNvSpPr>
            <a:spLocks noGrp="1"/>
          </p:cNvSpPr>
          <p:nvPr>
            <p:ph type="title"/>
          </p:nvPr>
        </p:nvSpPr>
        <p:spPr>
          <a:xfrm>
            <a:off x="1653362" y="2425382"/>
            <a:ext cx="9177548" cy="1505953"/>
          </a:xfrm>
          <a:prstGeom prst="rect">
            <a:avLst/>
          </a:prstGeom>
          <a:noFill/>
          <a:ln w="12700">
            <a:noFill/>
          </a:ln>
          <a:effectLst/>
        </p:spPr>
        <p:txBody>
          <a:bodyPr anchor="ctr">
            <a:normAutofit/>
          </a:bodyPr>
          <a:lstStyle>
            <a:lvl1pPr>
              <a:defRPr sz="54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653362" y="4108231"/>
            <a:ext cx="5564835" cy="741925"/>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Content Placeholder 24">
            <a:extLst>
              <a:ext uri="{FF2B5EF4-FFF2-40B4-BE49-F238E27FC236}">
                <a16:creationId xmlns:a16="http://schemas.microsoft.com/office/drawing/2014/main" id="{4340540A-BFD6-C001-24D2-E0A446DCF919}"/>
              </a:ext>
            </a:extLst>
          </p:cNvPr>
          <p:cNvSpPr>
            <a:spLocks noGrp="1"/>
          </p:cNvSpPr>
          <p:nvPr>
            <p:ph sz="quarter" idx="13" hasCustomPrompt="1"/>
          </p:nvPr>
        </p:nvSpPr>
        <p:spPr>
          <a:xfrm>
            <a:off x="1653362" y="561276"/>
            <a:ext cx="2052637" cy="1785937"/>
          </a:xfrm>
        </p:spPr>
        <p:txBody>
          <a:bodyPr>
            <a:noAutofit/>
          </a:bodyPr>
          <a:lstStyle>
            <a:lvl1pPr marL="0" indent="0">
              <a:buNone/>
              <a:defRPr sz="11500" b="1">
                <a:solidFill>
                  <a:schemeClr val="bg1">
                    <a:alpha val="65236"/>
                  </a:schemeClr>
                </a:solidFill>
                <a:effectLst>
                  <a:outerShdw blurRad="63500" sx="102000" sy="102000" algn="ctr" rotWithShape="0">
                    <a:prstClr val="black">
                      <a:alpha val="40000"/>
                    </a:prstClr>
                  </a:outerShdw>
                </a:effectLst>
              </a:defRPr>
            </a:lvl1pPr>
          </a:lstStyle>
          <a:p>
            <a:pPr lvl="0"/>
            <a:r>
              <a:rPr lang="en-VN" dirty="0"/>
              <a:t>01</a:t>
            </a:r>
          </a:p>
        </p:txBody>
      </p:sp>
      <p:sp>
        <p:nvSpPr>
          <p:cNvPr id="10" name="Freeform 9">
            <a:extLst>
              <a:ext uri="{FF2B5EF4-FFF2-40B4-BE49-F238E27FC236}">
                <a16:creationId xmlns:a16="http://schemas.microsoft.com/office/drawing/2014/main" id="{3801A917-2F30-C5E0-9749-96D2AA3258C3}"/>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555042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263976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2101922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2942804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3144348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411037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000" y="1036767"/>
            <a:ext cx="10980000" cy="890663"/>
          </a:xfrm>
        </p:spPr>
        <p:txBody>
          <a:bodyPr/>
          <a:lstStyle>
            <a:lvl1pPr marL="0" indent="0">
              <a:buFont typeface="+mj-lt"/>
              <a:buNone/>
              <a:defRPr b="1">
                <a:gradFill flip="none" rotWithShape="1">
                  <a:gsLst>
                    <a:gs pos="0">
                      <a:schemeClr val="accent4">
                        <a:lumMod val="75000"/>
                      </a:schemeClr>
                    </a:gs>
                    <a:gs pos="100000">
                      <a:schemeClr val="accent3">
                        <a:lumMod val="75000"/>
                      </a:schemeClr>
                    </a:gs>
                  </a:gsLst>
                  <a:lin ang="16200000" scaled="1"/>
                  <a:tileRect/>
                </a:gradFill>
              </a:defRPr>
            </a:lvl1pPr>
          </a:lstStyle>
          <a:p>
            <a:r>
              <a:rPr lang="en-US" dirty="0"/>
              <a:t>Click to edit Master title style</a:t>
            </a:r>
          </a:p>
        </p:txBody>
      </p:sp>
      <p:sp>
        <p:nvSpPr>
          <p:cNvPr id="3" name="Content Placeholder 2"/>
          <p:cNvSpPr>
            <a:spLocks noGrp="1"/>
          </p:cNvSpPr>
          <p:nvPr>
            <p:ph idx="1"/>
          </p:nvPr>
        </p:nvSpPr>
        <p:spPr>
          <a:xfrm>
            <a:off x="606000" y="2020279"/>
            <a:ext cx="10980000" cy="4156684"/>
          </a:xfrm>
        </p:spPr>
        <p:txBody>
          <a:bodyPr/>
          <a:lstStyle>
            <a:lvl1pPr>
              <a:lnSpc>
                <a:spcPct val="130000"/>
              </a:lnSpc>
              <a:spcBef>
                <a:spcPts val="300"/>
              </a:spcBef>
              <a:spcAft>
                <a:spcPts val="300"/>
              </a:spcAft>
              <a:defRPr/>
            </a:lvl1pPr>
            <a:lvl2pPr>
              <a:lnSpc>
                <a:spcPct val="130000"/>
              </a:lnSpc>
              <a:spcBef>
                <a:spcPts val="300"/>
              </a:spcBef>
              <a:spcAft>
                <a:spcPts val="300"/>
              </a:spcAft>
              <a:defRPr/>
            </a:lvl2pPr>
            <a:lvl3pPr>
              <a:lnSpc>
                <a:spcPct val="130000"/>
              </a:lnSpc>
              <a:spcBef>
                <a:spcPts val="300"/>
              </a:spcBef>
              <a:spcAft>
                <a:spcPts val="300"/>
              </a:spcAft>
              <a:defRPr/>
            </a:lvl3pPr>
            <a:lvl4pPr>
              <a:lnSpc>
                <a:spcPct val="130000"/>
              </a:lnSpc>
              <a:spcBef>
                <a:spcPts val="300"/>
              </a:spcBef>
              <a:spcAft>
                <a:spcPts val="300"/>
              </a:spcAft>
              <a:defRPr/>
            </a:lvl4pPr>
            <a:lvl5pPr>
              <a:lnSpc>
                <a:spcPct val="130000"/>
              </a:lnSpc>
              <a:spcBef>
                <a:spcPts val="30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33164" y="6356350"/>
            <a:ext cx="2743200" cy="365125"/>
          </a:xfrm>
        </p:spPr>
        <p:txBody>
          <a:bodyPr/>
          <a:lstStyle/>
          <a:p>
            <a:fld id="{A4B08D6D-E5AB-054C-8BBA-2EAE96362CB2}" type="datetime3">
              <a:rPr lang="en-US" smtClean="0"/>
              <a:t>7 May 2025</a:t>
            </a:fld>
            <a:endParaRPr lang="en-US" dirty="0"/>
          </a:p>
        </p:txBody>
      </p:sp>
      <p:sp>
        <p:nvSpPr>
          <p:cNvPr id="5" name="Footer Placeholder 4"/>
          <p:cNvSpPr>
            <a:spLocks noGrp="1"/>
          </p:cNvSpPr>
          <p:nvPr>
            <p:ph type="ftr" sz="quarter" idx="11"/>
          </p:nvPr>
        </p:nvSpPr>
        <p:spPr>
          <a:xfrm>
            <a:off x="4233564" y="6356350"/>
            <a:ext cx="4114800" cy="365125"/>
          </a:xfrm>
        </p:spPr>
        <p:txBody>
          <a:bodyPr/>
          <a:lstStyle/>
          <a:p>
            <a:r>
              <a:rPr lang="en-US"/>
              <a:t>Copyrights 2024 CE-UIT. All Rights Reserved.</a:t>
            </a:r>
            <a:endParaRPr lang="en-US" dirty="0"/>
          </a:p>
        </p:txBody>
      </p:sp>
      <p:sp>
        <p:nvSpPr>
          <p:cNvPr id="7" name="Rectangle 6">
            <a:extLst>
              <a:ext uri="{FF2B5EF4-FFF2-40B4-BE49-F238E27FC236}">
                <a16:creationId xmlns:a16="http://schemas.microsoft.com/office/drawing/2014/main" id="{107F0F65-AD9D-F4EF-651A-F8557E5CEDEF}"/>
              </a:ext>
            </a:extLst>
          </p:cNvPr>
          <p:cNvSpPr/>
          <p:nvPr userDrawn="1"/>
        </p:nvSpPr>
        <p:spPr>
          <a:xfrm rot="5400000">
            <a:off x="5778985" y="-5780045"/>
            <a:ext cx="631552" cy="12194479"/>
          </a:xfrm>
          <a:prstGeom prst="rect">
            <a:avLst/>
          </a:prstGeom>
          <a:gradFill>
            <a:gsLst>
              <a:gs pos="0">
                <a:schemeClr val="accent3">
                  <a:lumMod val="75000"/>
                </a:schemeClr>
              </a:gs>
              <a:gs pos="100000">
                <a:schemeClr val="accent4">
                  <a:lumMod val="7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6792619-8016-D1B1-D5B6-0463FC873115}"/>
              </a:ext>
            </a:extLst>
          </p:cNvPr>
          <p:cNvSpPr/>
          <p:nvPr userDrawn="1"/>
        </p:nvSpPr>
        <p:spPr>
          <a:xfrm rot="5400000" flipV="1">
            <a:off x="5780224" y="-5781463"/>
            <a:ext cx="631552" cy="12194479"/>
          </a:xfrm>
          <a:prstGeom prst="rect">
            <a:avLst/>
          </a:prstGeom>
          <a:blipFill>
            <a:blip r:embed="rId2" cstate="print">
              <a:extLst>
                <a:ext uri="{28A0092B-C50C-407E-A947-70E740481C1C}">
                  <a14:useLocalDpi xmlns:a14="http://schemas.microsoft.com/office/drawing/2010/main"/>
                </a:ext>
              </a:extLst>
            </a:blip>
            <a:stretch>
              <a:fillRect t="27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E634CFDC-8819-F613-CB53-B010209F03B3}"/>
              </a:ext>
            </a:extLst>
          </p:cNvPr>
          <p:cNvSpPr txBox="1"/>
          <p:nvPr userDrawn="1"/>
        </p:nvSpPr>
        <p:spPr>
          <a:xfrm>
            <a:off x="240281" y="141423"/>
            <a:ext cx="7420291" cy="337383"/>
          </a:xfrm>
          <a:prstGeom prst="rect">
            <a:avLst/>
          </a:prstGeom>
          <a:noFill/>
        </p:spPr>
        <p:txBody>
          <a:bodyPr wrap="none" rtlCol="0">
            <a:spAutoFit/>
          </a:bodyPr>
          <a:lstStyle/>
          <a:p>
            <a:r>
              <a:rPr lang="en-VN" sz="1600" b="1" dirty="0">
                <a:solidFill>
                  <a:schemeClr val="bg1"/>
                </a:solidFill>
              </a:rPr>
              <a:t>FACULTY OF COMPUTER ENGINEERING</a:t>
            </a:r>
          </a:p>
        </p:txBody>
      </p:sp>
      <p:grpSp>
        <p:nvGrpSpPr>
          <p:cNvPr id="10" name="Group 9">
            <a:extLst>
              <a:ext uri="{FF2B5EF4-FFF2-40B4-BE49-F238E27FC236}">
                <a16:creationId xmlns:a16="http://schemas.microsoft.com/office/drawing/2014/main" id="{A847D5C7-4917-CA09-77DC-A3EC771CB75C}"/>
              </a:ext>
            </a:extLst>
          </p:cNvPr>
          <p:cNvGrpSpPr/>
          <p:nvPr userDrawn="1"/>
        </p:nvGrpSpPr>
        <p:grpSpPr>
          <a:xfrm>
            <a:off x="4479985" y="241694"/>
            <a:ext cx="3232030" cy="768394"/>
            <a:chOff x="4280055" y="84406"/>
            <a:chExt cx="3631889" cy="863458"/>
          </a:xfrm>
        </p:grpSpPr>
        <p:sp>
          <p:nvSpPr>
            <p:cNvPr id="11" name="Rounded Rectangle 10">
              <a:extLst>
                <a:ext uri="{FF2B5EF4-FFF2-40B4-BE49-F238E27FC236}">
                  <a16:creationId xmlns:a16="http://schemas.microsoft.com/office/drawing/2014/main" id="{48D4D6A6-CC45-52A4-171D-81125CDEE0BB}"/>
                </a:ext>
              </a:extLst>
            </p:cNvPr>
            <p:cNvSpPr/>
            <p:nvPr userDrawn="1"/>
          </p:nvSpPr>
          <p:spPr>
            <a:xfrm>
              <a:off x="4280055" y="155868"/>
              <a:ext cx="3631889" cy="717640"/>
            </a:xfrm>
            <a:prstGeom prst="roundRect">
              <a:avLst>
                <a:gd name="adj" fmla="val 50000"/>
              </a:avLst>
            </a:prstGeom>
            <a:gradFill flip="none" rotWithShape="1">
              <a:gsLst>
                <a:gs pos="0">
                  <a:srgbClr val="38EF7D"/>
                </a:gs>
                <a:gs pos="100000">
                  <a:srgbClr val="752AFF"/>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Rounded Rectangle 11">
              <a:extLst>
                <a:ext uri="{FF2B5EF4-FFF2-40B4-BE49-F238E27FC236}">
                  <a16:creationId xmlns:a16="http://schemas.microsoft.com/office/drawing/2014/main" id="{E10A2D28-A8FF-8313-ADCB-2B72C390FACF}"/>
                </a:ext>
              </a:extLst>
            </p:cNvPr>
            <p:cNvSpPr/>
            <p:nvPr userDrawn="1"/>
          </p:nvSpPr>
          <p:spPr>
            <a:xfrm>
              <a:off x="4345594" y="214327"/>
              <a:ext cx="3500812" cy="60072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 name="Picture 12" descr="Icon&#10;&#10;Description automatically generated with medium confidence">
              <a:extLst>
                <a:ext uri="{FF2B5EF4-FFF2-40B4-BE49-F238E27FC236}">
                  <a16:creationId xmlns:a16="http://schemas.microsoft.com/office/drawing/2014/main" id="{1E73120D-A83C-0746-0C19-5132936E248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15084" y="84406"/>
              <a:ext cx="871486" cy="863458"/>
            </a:xfrm>
            <a:prstGeom prst="rect">
              <a:avLst/>
            </a:prstGeom>
          </p:spPr>
        </p:pic>
        <p:pic>
          <p:nvPicPr>
            <p:cNvPr id="14" name="Picture 13" descr="A picture containing clipart, vector graphics&#10;&#10;Description automatically generated">
              <a:extLst>
                <a:ext uri="{FF2B5EF4-FFF2-40B4-BE49-F238E27FC236}">
                  <a16:creationId xmlns:a16="http://schemas.microsoft.com/office/drawing/2014/main" id="{FF279D30-BA02-4EF4-72A0-69A0DFA1F18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05430" y="111027"/>
              <a:ext cx="979518" cy="810216"/>
            </a:xfrm>
            <a:prstGeom prst="rect">
              <a:avLst/>
            </a:prstGeom>
          </p:spPr>
        </p:pic>
      </p:grpSp>
      <p:grpSp>
        <p:nvGrpSpPr>
          <p:cNvPr id="19" name="Group 18">
            <a:extLst>
              <a:ext uri="{FF2B5EF4-FFF2-40B4-BE49-F238E27FC236}">
                <a16:creationId xmlns:a16="http://schemas.microsoft.com/office/drawing/2014/main" id="{215A5037-1013-FEAC-916D-D7685B8E78E3}"/>
              </a:ext>
            </a:extLst>
          </p:cNvPr>
          <p:cNvGrpSpPr/>
          <p:nvPr userDrawn="1"/>
        </p:nvGrpSpPr>
        <p:grpSpPr>
          <a:xfrm>
            <a:off x="11508226" y="6270255"/>
            <a:ext cx="546132" cy="546132"/>
            <a:chOff x="11082048" y="197383"/>
            <a:chExt cx="486579" cy="486579"/>
          </a:xfrm>
          <a:gradFill>
            <a:gsLst>
              <a:gs pos="0">
                <a:srgbClr val="38EF7D">
                  <a:alpha val="65273"/>
                </a:srgbClr>
              </a:gs>
              <a:gs pos="100000">
                <a:srgbClr val="11998E">
                  <a:alpha val="65000"/>
                </a:srgbClr>
              </a:gs>
            </a:gsLst>
            <a:lin ang="2700000" scaled="1"/>
          </a:gradFill>
        </p:grpSpPr>
        <p:sp>
          <p:nvSpPr>
            <p:cNvPr id="20" name="Oval 19">
              <a:extLst>
                <a:ext uri="{FF2B5EF4-FFF2-40B4-BE49-F238E27FC236}">
                  <a16:creationId xmlns:a16="http://schemas.microsoft.com/office/drawing/2014/main" id="{96836040-223F-32E9-6652-247D1B1776AC}"/>
                </a:ext>
              </a:extLst>
            </p:cNvPr>
            <p:cNvSpPr/>
            <p:nvPr userDrawn="1"/>
          </p:nvSpPr>
          <p:spPr>
            <a:xfrm>
              <a:off x="11082048" y="197383"/>
              <a:ext cx="486579" cy="4865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1" name="Oval 20">
              <a:extLst>
                <a:ext uri="{FF2B5EF4-FFF2-40B4-BE49-F238E27FC236}">
                  <a16:creationId xmlns:a16="http://schemas.microsoft.com/office/drawing/2014/main" id="{BC7C8B3B-CA71-8CB4-C831-5785E5171D6A}"/>
                </a:ext>
              </a:extLst>
            </p:cNvPr>
            <p:cNvSpPr/>
            <p:nvPr userDrawn="1"/>
          </p:nvSpPr>
          <p:spPr>
            <a:xfrm>
              <a:off x="11215170" y="330505"/>
              <a:ext cx="220337" cy="2203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6" name="Slide Number Placeholder 5"/>
          <p:cNvSpPr>
            <a:spLocks noGrp="1"/>
          </p:cNvSpPr>
          <p:nvPr userDrawn="1">
            <p:ph type="sldNum" sz="quarter" idx="12"/>
          </p:nvPr>
        </p:nvSpPr>
        <p:spPr>
          <a:xfrm>
            <a:off x="10422944" y="6356350"/>
            <a:ext cx="2743200" cy="365125"/>
          </a:xfrm>
        </p:spPr>
        <p:txBody>
          <a:bodyPr/>
          <a:lstStyle>
            <a:lvl1pPr algn="ctr">
              <a:defRPr>
                <a:solidFill>
                  <a:schemeClr val="bg1"/>
                </a:solidFill>
              </a:defRPr>
            </a:lvl1pPr>
          </a:lstStyle>
          <a:p>
            <a:fld id="{48F63A3B-78C7-47BE-AE5E-E10140E04643}" type="slidenum">
              <a:rPr lang="en-US" smtClean="0"/>
              <a:pPr/>
              <a:t>‹#›</a:t>
            </a:fld>
            <a:endParaRPr lang="en-US" dirty="0"/>
          </a:p>
        </p:txBody>
      </p:sp>
      <p:sp>
        <p:nvSpPr>
          <p:cNvPr id="24" name="Freeform 23">
            <a:extLst>
              <a:ext uri="{FF2B5EF4-FFF2-40B4-BE49-F238E27FC236}">
                <a16:creationId xmlns:a16="http://schemas.microsoft.com/office/drawing/2014/main" id="{DCEAF726-95E1-8A34-13F1-109FB98C6990}"/>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1221615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9Slide.vn - 2019">
            <a:extLst>
              <a:ext uri="{FF2B5EF4-FFF2-40B4-BE49-F238E27FC236}">
                <a16:creationId xmlns:a16="http://schemas.microsoft.com/office/drawing/2014/main" id="{2E2EF8C9-F38D-9516-1D87-18E6996ECB8C}"/>
              </a:ext>
            </a:extLst>
          </p:cNvPr>
          <p:cNvSpPr txBox="1"/>
          <p:nvPr userDrawn="1"/>
        </p:nvSpPr>
        <p:spPr>
          <a:xfrm>
            <a:off x="0" y="-1543110"/>
            <a:ext cx="12192000" cy="400110"/>
          </a:xfrm>
          <a:prstGeom prst="rect">
            <a:avLst/>
          </a:prstGeom>
          <a:noFill/>
        </p:spPr>
        <p:txBody>
          <a:bodyPr vert="horz" rtlCol="0">
            <a:spAutoFit/>
          </a:bodyPr>
          <a:lstStyle/>
          <a:p>
            <a:pPr algn="ctr"/>
            <a:r>
              <a:rPr lang="en-US" sz="2000">
                <a:solidFill>
                  <a:srgbClr val="C3C3C3"/>
                </a:solidFill>
              </a:rPr>
              <a:t>www.9slide.vn</a:t>
            </a:r>
            <a:endParaRPr lang="en-VN" sz="2000">
              <a:solidFill>
                <a:srgbClr val="C3C3C3"/>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EE0CA-0453-9B47-838C-B39080F57770}" type="datetime3">
              <a:rPr lang="en-US" smtClean="0"/>
              <a:t>7 May 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Copyrights 2024 CE-UIT. All Rights Reserved.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19" name="Freeform 18">
            <a:extLst>
              <a:ext uri="{FF2B5EF4-FFF2-40B4-BE49-F238E27FC236}">
                <a16:creationId xmlns:a16="http://schemas.microsoft.com/office/drawing/2014/main" id="{F631ED36-F92A-CE11-0084-292D548DE0CF}"/>
              </a:ext>
            </a:extLst>
          </p:cNvPr>
          <p:cNvSpPr/>
          <p:nvPr userDrawn="1"/>
        </p:nvSpPr>
        <p:spPr>
          <a:xfrm>
            <a:off x="0" y="1418"/>
            <a:ext cx="12194479" cy="6863661"/>
          </a:xfrm>
          <a:custGeom>
            <a:avLst/>
            <a:gdLst>
              <a:gd name="connsiteX0" fmla="*/ 0 w 12194479"/>
              <a:gd name="connsiteY0" fmla="*/ 6598375 h 6863661"/>
              <a:gd name="connsiteX1" fmla="*/ 262456 w 12194479"/>
              <a:gd name="connsiteY1" fmla="*/ 6860831 h 6863661"/>
              <a:gd name="connsiteX2" fmla="*/ 11932023 w 12194479"/>
              <a:gd name="connsiteY2" fmla="*/ 6860831 h 6863661"/>
              <a:gd name="connsiteX3" fmla="*/ 12194479 w 12194479"/>
              <a:gd name="connsiteY3" fmla="*/ 6598375 h 6863661"/>
              <a:gd name="connsiteX4" fmla="*/ 12194479 w 12194479"/>
              <a:gd name="connsiteY4" fmla="*/ 6863661 h 6863661"/>
              <a:gd name="connsiteX5" fmla="*/ 0 w 12194479"/>
              <a:gd name="connsiteY5" fmla="*/ 6863661 h 6863661"/>
              <a:gd name="connsiteX6" fmla="*/ 0 w 12194479"/>
              <a:gd name="connsiteY6" fmla="*/ 0 h 6863661"/>
              <a:gd name="connsiteX7" fmla="*/ 12194479 w 12194479"/>
              <a:gd name="connsiteY7" fmla="*/ 0 h 6863661"/>
              <a:gd name="connsiteX8" fmla="*/ 12194479 w 12194479"/>
              <a:gd name="connsiteY8" fmla="*/ 265287 h 6863661"/>
              <a:gd name="connsiteX9" fmla="*/ 11932023 w 12194479"/>
              <a:gd name="connsiteY9" fmla="*/ 2831 h 6863661"/>
              <a:gd name="connsiteX10" fmla="*/ 262456 w 12194479"/>
              <a:gd name="connsiteY10" fmla="*/ 2831 h 6863661"/>
              <a:gd name="connsiteX11" fmla="*/ 0 w 12194479"/>
              <a:gd name="connsiteY11" fmla="*/ 265287 h 68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479" h="6863661">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8" r:id="rId4"/>
    <p:sldLayoutId id="2147483667" r:id="rId5"/>
    <p:sldLayoutId id="2147483664" r:id="rId6"/>
    <p:sldLayoutId id="2147483663" r:id="rId7"/>
    <p:sldLayoutId id="2147483662" r:id="rId8"/>
    <p:sldLayoutId id="2147483661" r:id="rId9"/>
    <p:sldLayoutId id="2147483652" r:id="rId10"/>
    <p:sldLayoutId id="2147483653" r:id="rId11"/>
    <p:sldLayoutId id="2147483654" r:id="rId12"/>
    <p:sldLayoutId id="2147483655" r:id="rId13"/>
    <p:sldLayoutId id="2147483666" r:id="rId14"/>
    <p:sldLayoutId id="2147483665" r:id="rId15"/>
    <p:sldLayoutId id="2147483656" r:id="rId16"/>
    <p:sldLayoutId id="2147483657" r:id="rId17"/>
    <p:sldLayoutId id="2147483658" r:id="rId18"/>
    <p:sldLayoutId id="2147483659"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image" Target="../media/image25.png"/><Relationship Id="rId18" Type="http://schemas.openxmlformats.org/officeDocument/2006/relationships/slide" Target="slide44.xml"/><Relationship Id="rId3" Type="http://schemas.openxmlformats.org/officeDocument/2006/relationships/image" Target="../media/image19.png"/><Relationship Id="rId21" Type="http://schemas.openxmlformats.org/officeDocument/2006/relationships/slide" Target="slide50.xml"/><Relationship Id="rId7" Type="http://schemas.openxmlformats.org/officeDocument/2006/relationships/image" Target="../media/image23.png"/><Relationship Id="rId12" Type="http://schemas.openxmlformats.org/officeDocument/2006/relationships/slide" Target="slide42.xml"/><Relationship Id="rId17" Type="http://schemas.openxmlformats.org/officeDocument/2006/relationships/slide" Target="slide54.xml"/><Relationship Id="rId2" Type="http://schemas.openxmlformats.org/officeDocument/2006/relationships/image" Target="../media/image18.png"/><Relationship Id="rId16" Type="http://schemas.openxmlformats.org/officeDocument/2006/relationships/slide" Target="slide37.xml"/><Relationship Id="rId20" Type="http://schemas.openxmlformats.org/officeDocument/2006/relationships/slide" Target="slide48.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slide" Target="slide40.xml"/><Relationship Id="rId5" Type="http://schemas.openxmlformats.org/officeDocument/2006/relationships/image" Target="../media/image21.png"/><Relationship Id="rId15" Type="http://schemas.openxmlformats.org/officeDocument/2006/relationships/slide" Target="slide35.xml"/><Relationship Id="rId10" Type="http://schemas.openxmlformats.org/officeDocument/2006/relationships/slide" Target="slide38.xml"/><Relationship Id="rId19" Type="http://schemas.openxmlformats.org/officeDocument/2006/relationships/slide" Target="slide46.xml"/><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6.png"/><Relationship Id="rId22" Type="http://schemas.openxmlformats.org/officeDocument/2006/relationships/slide" Target="slide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10.xml"/></Relationships>
</file>

<file path=ppt/slides/_rels/slide37.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45.png"/><Relationship Id="rId7" Type="http://schemas.openxmlformats.org/officeDocument/2006/relationships/slide" Target="slide38.xml"/><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slide" Target="slide10.xml"/><Relationship Id="rId4" Type="http://schemas.openxmlformats.org/officeDocument/2006/relationships/image" Target="../media/image46.png"/><Relationship Id="rId9" Type="http://schemas.openxmlformats.org/officeDocument/2006/relationships/slide" Target="slide4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slide" Target="slide39.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slide" Target="slide3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3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slide" Target="slide41.xml"/><Relationship Id="rId5" Type="http://schemas.openxmlformats.org/officeDocument/2006/relationships/image" Target="../media/image45.png"/><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slide" Target="slide4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slide" Target="slide49.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1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slide" Target="slide53.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1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slide" Target="slide55.xml"/><Relationship Id="rId5" Type="http://schemas.openxmlformats.org/officeDocument/2006/relationships/image" Target="../media/image23.png"/><Relationship Id="rId4" Type="http://schemas.openxmlformats.org/officeDocument/2006/relationships/slide" Target="slide10.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1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1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10.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9C4-99A1-6E4F-4374-1D5CEAAC48DD}"/>
              </a:ext>
            </a:extLst>
          </p:cNvPr>
          <p:cNvSpPr>
            <a:spLocks noGrp="1"/>
          </p:cNvSpPr>
          <p:nvPr>
            <p:ph type="ctrTitle"/>
          </p:nvPr>
        </p:nvSpPr>
        <p:spPr>
          <a:xfrm>
            <a:off x="1429408" y="1591081"/>
            <a:ext cx="9974317" cy="1837919"/>
          </a:xfrm>
        </p:spPr>
        <p:txBody>
          <a:bodyPr>
            <a:noAutofit/>
          </a:bodyPr>
          <a:lstStyle/>
          <a:p>
            <a:r>
              <a:rPr lang="en-US" sz="3000" dirty="0"/>
              <a:t>THIẾT KẾ LỚP CONVOLUTION</a:t>
            </a:r>
            <a:endParaRPr lang="en-VN" sz="3000" dirty="0"/>
          </a:p>
        </p:txBody>
      </p:sp>
      <p:sp>
        <p:nvSpPr>
          <p:cNvPr id="3" name="Text Placeholder 2">
            <a:extLst>
              <a:ext uri="{FF2B5EF4-FFF2-40B4-BE49-F238E27FC236}">
                <a16:creationId xmlns:a16="http://schemas.microsoft.com/office/drawing/2014/main" id="{14CE0914-A039-5855-B5C6-C4237FEC9CD1}"/>
              </a:ext>
            </a:extLst>
          </p:cNvPr>
          <p:cNvSpPr>
            <a:spLocks noGrp="1"/>
          </p:cNvSpPr>
          <p:nvPr>
            <p:ph type="body" sz="quarter" idx="14"/>
          </p:nvPr>
        </p:nvSpPr>
        <p:spPr>
          <a:xfrm>
            <a:off x="1524000" y="6005193"/>
            <a:ext cx="9144000" cy="519113"/>
          </a:xfrm>
        </p:spPr>
        <p:txBody>
          <a:bodyPr/>
          <a:lstStyle/>
          <a:p>
            <a:r>
              <a:rPr lang="en-US" dirty="0"/>
              <a:t>TP </a:t>
            </a:r>
            <a:r>
              <a:rPr lang="en-US" dirty="0" err="1"/>
              <a:t>Hồ</a:t>
            </a:r>
            <a:r>
              <a:rPr lang="en-US" dirty="0"/>
              <a:t> Chí Minh, </a:t>
            </a:r>
            <a:r>
              <a:rPr lang="en-US" dirty="0" err="1"/>
              <a:t>ngày</a:t>
            </a:r>
            <a:r>
              <a:rPr lang="en-US" dirty="0"/>
              <a:t> 7 </a:t>
            </a:r>
            <a:r>
              <a:rPr lang="en-US" dirty="0" err="1"/>
              <a:t>tháng</a:t>
            </a:r>
            <a:r>
              <a:rPr lang="en-US" dirty="0"/>
              <a:t> 05 </a:t>
            </a:r>
            <a:r>
              <a:rPr lang="en-US" dirty="0" err="1"/>
              <a:t>năm</a:t>
            </a:r>
            <a:r>
              <a:rPr lang="en-US" dirty="0"/>
              <a:t> 2025</a:t>
            </a:r>
            <a:endParaRPr lang="en-VN" dirty="0"/>
          </a:p>
        </p:txBody>
      </p:sp>
      <p:sp>
        <p:nvSpPr>
          <p:cNvPr id="4" name="Text Placeholder 3">
            <a:extLst>
              <a:ext uri="{FF2B5EF4-FFF2-40B4-BE49-F238E27FC236}">
                <a16:creationId xmlns:a16="http://schemas.microsoft.com/office/drawing/2014/main" id="{CA21DE20-70D6-DD65-B1D0-08C5B47A043F}"/>
              </a:ext>
            </a:extLst>
          </p:cNvPr>
          <p:cNvSpPr>
            <a:spLocks noGrp="1"/>
          </p:cNvSpPr>
          <p:nvPr>
            <p:ph type="body" sz="quarter" idx="15"/>
          </p:nvPr>
        </p:nvSpPr>
        <p:spPr>
          <a:xfrm>
            <a:off x="3730283" y="1217560"/>
            <a:ext cx="2996338" cy="381000"/>
          </a:xfrm>
        </p:spPr>
        <p:txBody>
          <a:bodyPr/>
          <a:lstStyle/>
          <a:p>
            <a:pPr marL="0" indent="0">
              <a:buNone/>
            </a:pPr>
            <a:r>
              <a:rPr lang="en-US" sz="1200" dirty="0"/>
              <a:t>BÁO CÁO ĐỒ ÁN MÔN HỌC</a:t>
            </a:r>
            <a:endParaRPr lang="en-VN" sz="1200" dirty="0"/>
          </a:p>
        </p:txBody>
      </p:sp>
      <p:sp>
        <p:nvSpPr>
          <p:cNvPr id="8" name="TextBox 7">
            <a:extLst>
              <a:ext uri="{FF2B5EF4-FFF2-40B4-BE49-F238E27FC236}">
                <a16:creationId xmlns:a16="http://schemas.microsoft.com/office/drawing/2014/main" id="{401E99C6-9F71-2563-42D3-79554AE1E10D}"/>
              </a:ext>
            </a:extLst>
          </p:cNvPr>
          <p:cNvSpPr txBox="1"/>
          <p:nvPr/>
        </p:nvSpPr>
        <p:spPr>
          <a:xfrm>
            <a:off x="1524000" y="3681350"/>
            <a:ext cx="9144000" cy="2193677"/>
          </a:xfrm>
          <a:prstGeom prst="rect">
            <a:avLst/>
          </a:prstGeom>
          <a:noFill/>
        </p:spPr>
        <p:txBody>
          <a:bodyPr wrap="square" rtlCol="0">
            <a:spAutoFit/>
          </a:bodyPr>
          <a:lstStyle/>
          <a:p>
            <a:pPr algn="l">
              <a:lnSpc>
                <a:spcPct val="130000"/>
              </a:lnSpc>
              <a:spcBef>
                <a:spcPts val="300"/>
              </a:spcBef>
              <a:spcAft>
                <a:spcPts val="300"/>
              </a:spcAft>
            </a:pPr>
            <a:r>
              <a:rPr lang="en-VN" sz="2400" b="1" dirty="0">
                <a:solidFill>
                  <a:schemeClr val="accent4"/>
                </a:solidFill>
              </a:rPr>
              <a:t>GVHD: </a:t>
            </a:r>
            <a:r>
              <a:rPr lang="en-US" sz="2400" b="1" dirty="0">
                <a:solidFill>
                  <a:schemeClr val="accent4"/>
                </a:solidFill>
              </a:rPr>
              <a:t>Ts. </a:t>
            </a:r>
            <a:r>
              <a:rPr lang="en-US" sz="2400" b="1" dirty="0" err="1">
                <a:solidFill>
                  <a:schemeClr val="accent4"/>
                </a:solidFill>
              </a:rPr>
              <a:t>Trần</a:t>
            </a:r>
            <a:r>
              <a:rPr lang="en-US" sz="2400" b="1" dirty="0">
                <a:solidFill>
                  <a:schemeClr val="accent4"/>
                </a:solidFill>
              </a:rPr>
              <a:t> Thị </a:t>
            </a:r>
            <a:r>
              <a:rPr lang="en-US" sz="2400" b="1" dirty="0" err="1">
                <a:solidFill>
                  <a:schemeClr val="accent4"/>
                </a:solidFill>
              </a:rPr>
              <a:t>Điểm</a:t>
            </a:r>
            <a:endParaRPr lang="en-VN" sz="2400" b="1" dirty="0">
              <a:solidFill>
                <a:schemeClr val="accent4"/>
              </a:solidFill>
            </a:endParaRPr>
          </a:p>
          <a:p>
            <a:pPr marL="342900" indent="-342900" algn="l">
              <a:lnSpc>
                <a:spcPct val="130000"/>
              </a:lnSpc>
              <a:spcBef>
                <a:spcPts val="300"/>
              </a:spcBef>
              <a:spcAft>
                <a:spcPts val="300"/>
              </a:spcAft>
              <a:buFont typeface="Arial" panose="020B0604020202020204" pitchFamily="34" charset="0"/>
              <a:buChar char="•"/>
              <a:tabLst>
                <a:tab pos="5019675" algn="l"/>
              </a:tabLst>
            </a:pPr>
            <a:r>
              <a:rPr lang="en-US" sz="2400" dirty="0" err="1"/>
              <a:t>Hồ</a:t>
            </a:r>
            <a:r>
              <a:rPr lang="en-US" sz="2400" dirty="0"/>
              <a:t> </a:t>
            </a:r>
            <a:r>
              <a:rPr lang="en-US" sz="2400" dirty="0" err="1"/>
              <a:t>Đăng</a:t>
            </a:r>
            <a:r>
              <a:rPr lang="en-US" sz="2400" dirty="0"/>
              <a:t> Mạnh </a:t>
            </a:r>
            <a:r>
              <a:rPr lang="en-US" sz="2400" dirty="0" err="1"/>
              <a:t>Hưng</a:t>
            </a:r>
            <a:r>
              <a:rPr lang="en-VN" sz="2400" dirty="0"/>
              <a:t>	</a:t>
            </a:r>
            <a:r>
              <a:rPr lang="en-US" sz="2400" dirty="0"/>
              <a:t>22520502</a:t>
            </a:r>
          </a:p>
          <a:p>
            <a:pPr marL="342900" indent="-342900" algn="l">
              <a:lnSpc>
                <a:spcPct val="130000"/>
              </a:lnSpc>
              <a:spcBef>
                <a:spcPts val="300"/>
              </a:spcBef>
              <a:spcAft>
                <a:spcPts val="300"/>
              </a:spcAft>
              <a:buFont typeface="Arial" panose="020B0604020202020204" pitchFamily="34" charset="0"/>
              <a:buChar char="•"/>
              <a:tabLst>
                <a:tab pos="5019675" algn="l"/>
              </a:tabLst>
            </a:pPr>
            <a:r>
              <a:rPr lang="en-US" sz="2400" dirty="0"/>
              <a:t>Nguyễn Nhật Tân	22521307</a:t>
            </a:r>
          </a:p>
          <a:p>
            <a:pPr marL="342900" indent="-342900" algn="l">
              <a:lnSpc>
                <a:spcPct val="130000"/>
              </a:lnSpc>
              <a:spcBef>
                <a:spcPts val="300"/>
              </a:spcBef>
              <a:spcAft>
                <a:spcPts val="300"/>
              </a:spcAft>
              <a:buFont typeface="Arial" panose="020B0604020202020204" pitchFamily="34" charset="0"/>
              <a:buChar char="•"/>
              <a:tabLst>
                <a:tab pos="5019675" algn="l"/>
              </a:tabLst>
            </a:pPr>
            <a:r>
              <a:rPr lang="en-US" sz="2400" dirty="0"/>
              <a:t>Lý Chí Hải		22520385</a:t>
            </a:r>
            <a:endParaRPr lang="en-VN" sz="2400" dirty="0"/>
          </a:p>
        </p:txBody>
      </p:sp>
    </p:spTree>
    <p:extLst>
      <p:ext uri="{BB962C8B-B14F-4D97-AF65-F5344CB8AC3E}">
        <p14:creationId xmlns:p14="http://schemas.microsoft.com/office/powerpoint/2010/main" val="205270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1C10BE-B406-1678-5E82-3D936FEC3AC1}"/>
              </a:ext>
            </a:extLst>
          </p:cNvPr>
          <p:cNvPicPr>
            <a:picLocks noChangeAspect="1"/>
          </p:cNvPicPr>
          <p:nvPr/>
        </p:nvPicPr>
        <p:blipFill>
          <a:blip r:embed="rId2"/>
          <a:stretch>
            <a:fillRect/>
          </a:stretch>
        </p:blipFill>
        <p:spPr>
          <a:xfrm>
            <a:off x="8535645" y="2419837"/>
            <a:ext cx="862921" cy="622368"/>
          </a:xfrm>
          <a:prstGeom prst="rect">
            <a:avLst/>
          </a:prstGeom>
        </p:spPr>
      </p:pic>
      <p:pic>
        <p:nvPicPr>
          <p:cNvPr id="14" name="Picture 13">
            <a:extLst>
              <a:ext uri="{FF2B5EF4-FFF2-40B4-BE49-F238E27FC236}">
                <a16:creationId xmlns:a16="http://schemas.microsoft.com/office/drawing/2014/main" id="{54DE79B7-99C3-0C66-0C34-554CE9B0742D}"/>
              </a:ext>
            </a:extLst>
          </p:cNvPr>
          <p:cNvPicPr>
            <a:picLocks noChangeAspect="1"/>
          </p:cNvPicPr>
          <p:nvPr/>
        </p:nvPicPr>
        <p:blipFill>
          <a:blip r:embed="rId3"/>
          <a:stretch>
            <a:fillRect/>
          </a:stretch>
        </p:blipFill>
        <p:spPr>
          <a:xfrm rot="16200000">
            <a:off x="6679214" y="5186771"/>
            <a:ext cx="1052710" cy="862919"/>
          </a:xfrm>
          <a:prstGeom prst="rect">
            <a:avLst/>
          </a:prstGeom>
        </p:spPr>
      </p:pic>
      <p:pic>
        <p:nvPicPr>
          <p:cNvPr id="13" name="Picture 12">
            <a:extLst>
              <a:ext uri="{FF2B5EF4-FFF2-40B4-BE49-F238E27FC236}">
                <a16:creationId xmlns:a16="http://schemas.microsoft.com/office/drawing/2014/main" id="{5059A440-9B14-957E-145E-70D0A52EAA2B}"/>
              </a:ext>
            </a:extLst>
          </p:cNvPr>
          <p:cNvPicPr>
            <a:picLocks noChangeAspect="1"/>
          </p:cNvPicPr>
          <p:nvPr/>
        </p:nvPicPr>
        <p:blipFill>
          <a:blip r:embed="rId4"/>
          <a:stretch>
            <a:fillRect/>
          </a:stretch>
        </p:blipFill>
        <p:spPr>
          <a:xfrm>
            <a:off x="7639874" y="2328757"/>
            <a:ext cx="521611" cy="900484"/>
          </a:xfrm>
          <a:prstGeom prst="rect">
            <a:avLst/>
          </a:prstGeom>
        </p:spPr>
      </p:pic>
      <p:pic>
        <p:nvPicPr>
          <p:cNvPr id="12" name="Picture 11">
            <a:extLst>
              <a:ext uri="{FF2B5EF4-FFF2-40B4-BE49-F238E27FC236}">
                <a16:creationId xmlns:a16="http://schemas.microsoft.com/office/drawing/2014/main" id="{4E723B57-331C-DCB1-8039-4950CE0F1F80}"/>
              </a:ext>
            </a:extLst>
          </p:cNvPr>
          <p:cNvPicPr>
            <a:picLocks noChangeAspect="1"/>
          </p:cNvPicPr>
          <p:nvPr/>
        </p:nvPicPr>
        <p:blipFill>
          <a:blip r:embed="rId5"/>
          <a:stretch>
            <a:fillRect/>
          </a:stretch>
        </p:blipFill>
        <p:spPr>
          <a:xfrm>
            <a:off x="6108138" y="2196233"/>
            <a:ext cx="981890" cy="1033008"/>
          </a:xfrm>
          <a:prstGeom prst="rect">
            <a:avLst/>
          </a:prstGeom>
        </p:spPr>
      </p:pic>
      <p:pic>
        <p:nvPicPr>
          <p:cNvPr id="11" name="Picture 10">
            <a:extLst>
              <a:ext uri="{FF2B5EF4-FFF2-40B4-BE49-F238E27FC236}">
                <a16:creationId xmlns:a16="http://schemas.microsoft.com/office/drawing/2014/main" id="{6A5945C3-16C2-1AE5-7B03-46C64D2E6F38}"/>
              </a:ext>
            </a:extLst>
          </p:cNvPr>
          <p:cNvPicPr>
            <a:picLocks noChangeAspect="1"/>
          </p:cNvPicPr>
          <p:nvPr/>
        </p:nvPicPr>
        <p:blipFill>
          <a:blip r:embed="rId6"/>
          <a:stretch>
            <a:fillRect/>
          </a:stretch>
        </p:blipFill>
        <p:spPr>
          <a:xfrm>
            <a:off x="4861902" y="3653567"/>
            <a:ext cx="1589989" cy="594685"/>
          </a:xfrm>
          <a:prstGeom prst="rect">
            <a:avLst/>
          </a:prstGeom>
        </p:spPr>
      </p:pic>
      <p:pic>
        <p:nvPicPr>
          <p:cNvPr id="9" name="Picture 8">
            <a:extLst>
              <a:ext uri="{FF2B5EF4-FFF2-40B4-BE49-F238E27FC236}">
                <a16:creationId xmlns:a16="http://schemas.microsoft.com/office/drawing/2014/main" id="{76038EA5-1FC5-77EC-06E2-5620F1699611}"/>
              </a:ext>
            </a:extLst>
          </p:cNvPr>
          <p:cNvPicPr>
            <a:picLocks noChangeAspect="1"/>
          </p:cNvPicPr>
          <p:nvPr/>
        </p:nvPicPr>
        <p:blipFill>
          <a:blip r:embed="rId7"/>
          <a:stretch>
            <a:fillRect/>
          </a:stretch>
        </p:blipFill>
        <p:spPr>
          <a:xfrm>
            <a:off x="4927033" y="2289383"/>
            <a:ext cx="1320799" cy="712391"/>
          </a:xfrm>
          <a:prstGeom prst="rect">
            <a:avLst/>
          </a:prstGeom>
        </p:spPr>
      </p:pic>
      <p:sp>
        <p:nvSpPr>
          <p:cNvPr id="10" name="Rectangle 9">
            <a:hlinkClick r:id="rId8" action="ppaction://hlinksldjump"/>
            <a:extLst>
              <a:ext uri="{FF2B5EF4-FFF2-40B4-BE49-F238E27FC236}">
                <a16:creationId xmlns:a16="http://schemas.microsoft.com/office/drawing/2014/main" id="{79B29A01-74F1-9BF1-BB77-25A0034CDB12}"/>
              </a:ext>
            </a:extLst>
          </p:cNvPr>
          <p:cNvSpPr/>
          <p:nvPr/>
        </p:nvSpPr>
        <p:spPr>
          <a:xfrm>
            <a:off x="4169509" y="2833435"/>
            <a:ext cx="757524" cy="1683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3" name="Picture 2">
            <a:extLst>
              <a:ext uri="{FF2B5EF4-FFF2-40B4-BE49-F238E27FC236}">
                <a16:creationId xmlns:a16="http://schemas.microsoft.com/office/drawing/2014/main" id="{9C82F7F1-6E2A-B03E-A149-7099F0DDEED9}"/>
              </a:ext>
            </a:extLst>
          </p:cNvPr>
          <p:cNvPicPr>
            <a:picLocks noChangeAspect="1"/>
          </p:cNvPicPr>
          <p:nvPr/>
        </p:nvPicPr>
        <p:blipFill>
          <a:blip r:embed="rId9"/>
          <a:stretch>
            <a:fillRect/>
          </a:stretch>
        </p:blipFill>
        <p:spPr>
          <a:xfrm>
            <a:off x="3481068" y="3175709"/>
            <a:ext cx="1118833" cy="1523532"/>
          </a:xfrm>
          <a:prstGeom prst="rect">
            <a:avLst/>
          </a:prstGeom>
        </p:spPr>
      </p:pic>
      <p:sp>
        <p:nvSpPr>
          <p:cNvPr id="6" name="Rectangle 5">
            <a:hlinkClick r:id="rId10" action="ppaction://hlinksldjump"/>
            <a:extLst>
              <a:ext uri="{FF2B5EF4-FFF2-40B4-BE49-F238E27FC236}">
                <a16:creationId xmlns:a16="http://schemas.microsoft.com/office/drawing/2014/main" id="{DFE5DB2C-C669-962E-90DD-B984CF97ED42}"/>
              </a:ext>
            </a:extLst>
          </p:cNvPr>
          <p:cNvSpPr/>
          <p:nvPr/>
        </p:nvSpPr>
        <p:spPr>
          <a:xfrm>
            <a:off x="3185189" y="1266359"/>
            <a:ext cx="671763" cy="2456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 name="Rectangle 6">
            <a:hlinkClick r:id="rId11" action="ppaction://hlinksldjump"/>
            <a:extLst>
              <a:ext uri="{FF2B5EF4-FFF2-40B4-BE49-F238E27FC236}">
                <a16:creationId xmlns:a16="http://schemas.microsoft.com/office/drawing/2014/main" id="{B8FD907C-E980-8A7D-A798-7715343A7966}"/>
              </a:ext>
            </a:extLst>
          </p:cNvPr>
          <p:cNvSpPr/>
          <p:nvPr/>
        </p:nvSpPr>
        <p:spPr>
          <a:xfrm>
            <a:off x="3185189" y="2645579"/>
            <a:ext cx="671763" cy="2456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8" name="Rectangle 7">
            <a:hlinkClick r:id="rId12" action="ppaction://hlinksldjump"/>
            <a:extLst>
              <a:ext uri="{FF2B5EF4-FFF2-40B4-BE49-F238E27FC236}">
                <a16:creationId xmlns:a16="http://schemas.microsoft.com/office/drawing/2014/main" id="{0AF4BBF0-127E-F923-B8CF-D00CC8CAC435}"/>
              </a:ext>
            </a:extLst>
          </p:cNvPr>
          <p:cNvSpPr/>
          <p:nvPr/>
        </p:nvSpPr>
        <p:spPr>
          <a:xfrm>
            <a:off x="3185189" y="4019085"/>
            <a:ext cx="671763" cy="2437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2" name="Picture 1">
            <a:extLst>
              <a:ext uri="{FF2B5EF4-FFF2-40B4-BE49-F238E27FC236}">
                <a16:creationId xmlns:a16="http://schemas.microsoft.com/office/drawing/2014/main" id="{BFA740A4-63F4-40DF-CD54-4F6D25751789}"/>
              </a:ext>
            </a:extLst>
          </p:cNvPr>
          <p:cNvPicPr>
            <a:picLocks noChangeAspect="1"/>
          </p:cNvPicPr>
          <p:nvPr/>
        </p:nvPicPr>
        <p:blipFill>
          <a:blip r:embed="rId13"/>
          <a:stretch>
            <a:fillRect/>
          </a:stretch>
        </p:blipFill>
        <p:spPr>
          <a:xfrm>
            <a:off x="1037514" y="1082479"/>
            <a:ext cx="2646997" cy="1277861"/>
          </a:xfrm>
          <a:prstGeom prst="rect">
            <a:avLst/>
          </a:prstGeom>
        </p:spPr>
      </p:pic>
      <p:sp>
        <p:nvSpPr>
          <p:cNvPr id="4" name="Footer Placeholder 3">
            <a:extLst>
              <a:ext uri="{FF2B5EF4-FFF2-40B4-BE49-F238E27FC236}">
                <a16:creationId xmlns:a16="http://schemas.microsoft.com/office/drawing/2014/main" id="{015C65A7-EBE0-CFEF-DECA-4B82E533706E}"/>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90FB323D-3E60-D198-26D8-C64C76E6940D}"/>
              </a:ext>
            </a:extLst>
          </p:cNvPr>
          <p:cNvSpPr>
            <a:spLocks noGrp="1"/>
          </p:cNvSpPr>
          <p:nvPr>
            <p:ph type="sldNum" sz="quarter" idx="12"/>
          </p:nvPr>
        </p:nvSpPr>
        <p:spPr/>
        <p:txBody>
          <a:bodyPr/>
          <a:lstStyle/>
          <a:p>
            <a:fld id="{48F63A3B-78C7-47BE-AE5E-E10140E04643}" type="slidenum">
              <a:rPr lang="en-US" smtClean="0"/>
              <a:pPr/>
              <a:t>10</a:t>
            </a:fld>
            <a:endParaRPr lang="en-US" dirty="0"/>
          </a:p>
        </p:txBody>
      </p:sp>
      <p:pic>
        <p:nvPicPr>
          <p:cNvPr id="18" name="Picture 17">
            <a:hlinkClick r:id="" action="ppaction://hlinkshowjump?jump=nextslide"/>
            <a:extLst>
              <a:ext uri="{FF2B5EF4-FFF2-40B4-BE49-F238E27FC236}">
                <a16:creationId xmlns:a16="http://schemas.microsoft.com/office/drawing/2014/main" id="{FCB489C1-522C-88CC-BA76-3499A087801B}"/>
              </a:ext>
            </a:extLst>
          </p:cNvPr>
          <p:cNvPicPr>
            <a:picLocks noChangeAspect="1"/>
          </p:cNvPicPr>
          <p:nvPr/>
        </p:nvPicPr>
        <p:blipFill>
          <a:blip r:embed="rId14"/>
          <a:stretch>
            <a:fillRect/>
          </a:stretch>
        </p:blipFill>
        <p:spPr>
          <a:xfrm>
            <a:off x="544517" y="1077844"/>
            <a:ext cx="11096626" cy="5056321"/>
          </a:xfrm>
          <a:prstGeom prst="rect">
            <a:avLst/>
          </a:prstGeom>
        </p:spPr>
      </p:pic>
      <p:sp>
        <p:nvSpPr>
          <p:cNvPr id="19" name="Rectangle 18">
            <a:hlinkClick r:id="rId15" action="ppaction://hlinksldjump"/>
            <a:extLst>
              <a:ext uri="{FF2B5EF4-FFF2-40B4-BE49-F238E27FC236}">
                <a16:creationId xmlns:a16="http://schemas.microsoft.com/office/drawing/2014/main" id="{9D60A415-3205-9D96-23CA-2C794540B14E}"/>
              </a:ext>
            </a:extLst>
          </p:cNvPr>
          <p:cNvSpPr/>
          <p:nvPr/>
        </p:nvSpPr>
        <p:spPr>
          <a:xfrm>
            <a:off x="1379220" y="1546860"/>
            <a:ext cx="1786890" cy="4686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1" name="Rectangle 20">
            <a:hlinkClick r:id="rId16" action="ppaction://hlinksldjump"/>
            <a:extLst>
              <a:ext uri="{FF2B5EF4-FFF2-40B4-BE49-F238E27FC236}">
                <a16:creationId xmlns:a16="http://schemas.microsoft.com/office/drawing/2014/main" id="{7DF3F0B2-1AE0-4DF0-A830-11AD081DC924}"/>
              </a:ext>
            </a:extLst>
          </p:cNvPr>
          <p:cNvSpPr/>
          <p:nvPr/>
        </p:nvSpPr>
        <p:spPr>
          <a:xfrm>
            <a:off x="3736848" y="2237232"/>
            <a:ext cx="762000" cy="32186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2" name="Trapezoid 21">
            <a:hlinkClick r:id="rId17" action="ppaction://hlinksldjump"/>
            <a:extLst>
              <a:ext uri="{FF2B5EF4-FFF2-40B4-BE49-F238E27FC236}">
                <a16:creationId xmlns:a16="http://schemas.microsoft.com/office/drawing/2014/main" id="{0DEC7EAA-7B89-A41A-6A75-6BF69B8C3B08}"/>
              </a:ext>
            </a:extLst>
          </p:cNvPr>
          <p:cNvSpPr/>
          <p:nvPr/>
        </p:nvSpPr>
        <p:spPr>
          <a:xfrm rot="5400000">
            <a:off x="4753927" y="2490790"/>
            <a:ext cx="1339214" cy="388620"/>
          </a:xfrm>
          <a:prstGeom prst="trapezoid">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3" name="Trapezoid 22">
            <a:hlinkClick r:id="rId18" action="ppaction://hlinksldjump"/>
            <a:extLst>
              <a:ext uri="{FF2B5EF4-FFF2-40B4-BE49-F238E27FC236}">
                <a16:creationId xmlns:a16="http://schemas.microsoft.com/office/drawing/2014/main" id="{C4DB3D56-7C48-554F-E313-EF070FCC4382}"/>
              </a:ext>
            </a:extLst>
          </p:cNvPr>
          <p:cNvSpPr/>
          <p:nvPr/>
        </p:nvSpPr>
        <p:spPr>
          <a:xfrm rot="5400000">
            <a:off x="4842526" y="3796682"/>
            <a:ext cx="1162016" cy="388620"/>
          </a:xfrm>
          <a:prstGeom prst="trapezoid">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4" name="Rectangle 23">
            <a:hlinkClick r:id="rId19" action="ppaction://hlinksldjump"/>
            <a:extLst>
              <a:ext uri="{FF2B5EF4-FFF2-40B4-BE49-F238E27FC236}">
                <a16:creationId xmlns:a16="http://schemas.microsoft.com/office/drawing/2014/main" id="{6B2CD25F-C111-D787-BAB5-BF30AABBF23E}"/>
              </a:ext>
            </a:extLst>
          </p:cNvPr>
          <p:cNvSpPr/>
          <p:nvPr/>
        </p:nvSpPr>
        <p:spPr>
          <a:xfrm>
            <a:off x="6247859" y="2015490"/>
            <a:ext cx="762000" cy="1394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5" name="Rectangle 24">
            <a:hlinkClick r:id="rId20" action="ppaction://hlinksldjump"/>
            <a:extLst>
              <a:ext uri="{FF2B5EF4-FFF2-40B4-BE49-F238E27FC236}">
                <a16:creationId xmlns:a16="http://schemas.microsoft.com/office/drawing/2014/main" id="{04C27753-F624-1EA7-7A24-AC56B33464B3}"/>
              </a:ext>
            </a:extLst>
          </p:cNvPr>
          <p:cNvSpPr/>
          <p:nvPr/>
        </p:nvSpPr>
        <p:spPr>
          <a:xfrm>
            <a:off x="7366000" y="2015490"/>
            <a:ext cx="762000" cy="1394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7" name="Rectangle 26">
            <a:hlinkClick r:id="rId21" action="ppaction://hlinksldjump"/>
            <a:extLst>
              <a:ext uri="{FF2B5EF4-FFF2-40B4-BE49-F238E27FC236}">
                <a16:creationId xmlns:a16="http://schemas.microsoft.com/office/drawing/2014/main" id="{12F31AC7-8B4B-5753-603C-AF28CABD3DAE}"/>
              </a:ext>
            </a:extLst>
          </p:cNvPr>
          <p:cNvSpPr/>
          <p:nvPr/>
        </p:nvSpPr>
        <p:spPr>
          <a:xfrm>
            <a:off x="6278880" y="5524500"/>
            <a:ext cx="1466850" cy="461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0" name="Rectangle 29">
            <a:hlinkClick r:id="rId22" action="ppaction://hlinksldjump"/>
            <a:extLst>
              <a:ext uri="{FF2B5EF4-FFF2-40B4-BE49-F238E27FC236}">
                <a16:creationId xmlns:a16="http://schemas.microsoft.com/office/drawing/2014/main" id="{0C55C157-D4B9-D6B6-A8DD-E28DCB960ACE}"/>
              </a:ext>
            </a:extLst>
          </p:cNvPr>
          <p:cNvSpPr/>
          <p:nvPr/>
        </p:nvSpPr>
        <p:spPr>
          <a:xfrm>
            <a:off x="9403080" y="246888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1" name="Rectangle 30">
            <a:hlinkClick r:id="rId22" action="ppaction://hlinksldjump"/>
            <a:extLst>
              <a:ext uri="{FF2B5EF4-FFF2-40B4-BE49-F238E27FC236}">
                <a16:creationId xmlns:a16="http://schemas.microsoft.com/office/drawing/2014/main" id="{46A8FAFE-C821-CB2F-6034-A2202A6AE15A}"/>
              </a:ext>
            </a:extLst>
          </p:cNvPr>
          <p:cNvSpPr/>
          <p:nvPr/>
        </p:nvSpPr>
        <p:spPr>
          <a:xfrm>
            <a:off x="10038134" y="246888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2" name="Rectangle 31">
            <a:hlinkClick r:id="rId22" action="ppaction://hlinksldjump"/>
            <a:extLst>
              <a:ext uri="{FF2B5EF4-FFF2-40B4-BE49-F238E27FC236}">
                <a16:creationId xmlns:a16="http://schemas.microsoft.com/office/drawing/2014/main" id="{E5A7A431-BCED-0F1E-5886-F18CCDA624C8}"/>
              </a:ext>
            </a:extLst>
          </p:cNvPr>
          <p:cNvSpPr/>
          <p:nvPr/>
        </p:nvSpPr>
        <p:spPr>
          <a:xfrm>
            <a:off x="8768026" y="245396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3" name="Rectangle 32">
            <a:hlinkClick r:id="rId22" action="ppaction://hlinksldjump"/>
            <a:extLst>
              <a:ext uri="{FF2B5EF4-FFF2-40B4-BE49-F238E27FC236}">
                <a16:creationId xmlns:a16="http://schemas.microsoft.com/office/drawing/2014/main" id="{44C02A20-C496-593F-A15D-E95BEE488674}"/>
              </a:ext>
            </a:extLst>
          </p:cNvPr>
          <p:cNvSpPr/>
          <p:nvPr/>
        </p:nvSpPr>
        <p:spPr>
          <a:xfrm>
            <a:off x="8768026" y="3153249"/>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4" name="Rectangle 33">
            <a:hlinkClick r:id="rId22" action="ppaction://hlinksldjump"/>
            <a:extLst>
              <a:ext uri="{FF2B5EF4-FFF2-40B4-BE49-F238E27FC236}">
                <a16:creationId xmlns:a16="http://schemas.microsoft.com/office/drawing/2014/main" id="{F862BCF2-C093-79AB-8B6A-485FD6959A1F}"/>
              </a:ext>
            </a:extLst>
          </p:cNvPr>
          <p:cNvSpPr/>
          <p:nvPr/>
        </p:nvSpPr>
        <p:spPr>
          <a:xfrm>
            <a:off x="9403080" y="3153249"/>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5" name="Rectangle 34">
            <a:hlinkClick r:id="rId22" action="ppaction://hlinksldjump"/>
            <a:extLst>
              <a:ext uri="{FF2B5EF4-FFF2-40B4-BE49-F238E27FC236}">
                <a16:creationId xmlns:a16="http://schemas.microsoft.com/office/drawing/2014/main" id="{D07C123E-D1C0-4CA9-5F95-732C4476742C}"/>
              </a:ext>
            </a:extLst>
          </p:cNvPr>
          <p:cNvSpPr/>
          <p:nvPr/>
        </p:nvSpPr>
        <p:spPr>
          <a:xfrm>
            <a:off x="8768026" y="3831031"/>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6" name="Rectangle 35">
            <a:hlinkClick r:id="rId22" action="ppaction://hlinksldjump"/>
            <a:extLst>
              <a:ext uri="{FF2B5EF4-FFF2-40B4-BE49-F238E27FC236}">
                <a16:creationId xmlns:a16="http://schemas.microsoft.com/office/drawing/2014/main" id="{DEFBB9CE-1AD6-FF4C-4597-4F394946C50C}"/>
              </a:ext>
            </a:extLst>
          </p:cNvPr>
          <p:cNvSpPr/>
          <p:nvPr/>
        </p:nvSpPr>
        <p:spPr>
          <a:xfrm>
            <a:off x="9403080" y="3846576"/>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7" name="Rectangle 36">
            <a:hlinkClick r:id="rId22" action="ppaction://hlinksldjump"/>
            <a:extLst>
              <a:ext uri="{FF2B5EF4-FFF2-40B4-BE49-F238E27FC236}">
                <a16:creationId xmlns:a16="http://schemas.microsoft.com/office/drawing/2014/main" id="{CA0A6774-F14F-70D7-B066-C4D1420035CE}"/>
              </a:ext>
            </a:extLst>
          </p:cNvPr>
          <p:cNvSpPr/>
          <p:nvPr/>
        </p:nvSpPr>
        <p:spPr>
          <a:xfrm>
            <a:off x="10047161" y="246888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8" name="Rectangle 37">
            <a:hlinkClick r:id="rId22" action="ppaction://hlinksldjump"/>
            <a:extLst>
              <a:ext uri="{FF2B5EF4-FFF2-40B4-BE49-F238E27FC236}">
                <a16:creationId xmlns:a16="http://schemas.microsoft.com/office/drawing/2014/main" id="{533778C7-B47E-0291-0112-BB7D2BBD568C}"/>
              </a:ext>
            </a:extLst>
          </p:cNvPr>
          <p:cNvSpPr/>
          <p:nvPr/>
        </p:nvSpPr>
        <p:spPr>
          <a:xfrm>
            <a:off x="10035623" y="3153249"/>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9" name="Rectangle 38">
            <a:hlinkClick r:id="rId22" action="ppaction://hlinksldjump"/>
            <a:extLst>
              <a:ext uri="{FF2B5EF4-FFF2-40B4-BE49-F238E27FC236}">
                <a16:creationId xmlns:a16="http://schemas.microsoft.com/office/drawing/2014/main" id="{E143F956-8445-071B-DDFC-65813357006C}"/>
              </a:ext>
            </a:extLst>
          </p:cNvPr>
          <p:cNvSpPr/>
          <p:nvPr/>
        </p:nvSpPr>
        <p:spPr>
          <a:xfrm>
            <a:off x="10973752" y="245904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0" name="Rectangle 39">
            <a:hlinkClick r:id="rId22" action="ppaction://hlinksldjump"/>
            <a:extLst>
              <a:ext uri="{FF2B5EF4-FFF2-40B4-BE49-F238E27FC236}">
                <a16:creationId xmlns:a16="http://schemas.microsoft.com/office/drawing/2014/main" id="{52F431BA-0073-22B7-A1BD-B1BCF9F08361}"/>
              </a:ext>
            </a:extLst>
          </p:cNvPr>
          <p:cNvSpPr/>
          <p:nvPr/>
        </p:nvSpPr>
        <p:spPr>
          <a:xfrm>
            <a:off x="10968673" y="3153249"/>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1" name="Rectangle 40">
            <a:hlinkClick r:id="rId22" action="ppaction://hlinksldjump"/>
            <a:extLst>
              <a:ext uri="{FF2B5EF4-FFF2-40B4-BE49-F238E27FC236}">
                <a16:creationId xmlns:a16="http://schemas.microsoft.com/office/drawing/2014/main" id="{92F62608-0014-3E4D-4F53-56316C8B866B}"/>
              </a:ext>
            </a:extLst>
          </p:cNvPr>
          <p:cNvSpPr/>
          <p:nvPr/>
        </p:nvSpPr>
        <p:spPr>
          <a:xfrm>
            <a:off x="10967403" y="3839085"/>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2" name="Rectangle 41">
            <a:hlinkClick r:id="rId22" action="ppaction://hlinksldjump"/>
            <a:extLst>
              <a:ext uri="{FF2B5EF4-FFF2-40B4-BE49-F238E27FC236}">
                <a16:creationId xmlns:a16="http://schemas.microsoft.com/office/drawing/2014/main" id="{1BF66881-F42D-9E44-EFCD-58EEE222E0C5}"/>
              </a:ext>
            </a:extLst>
          </p:cNvPr>
          <p:cNvSpPr/>
          <p:nvPr/>
        </p:nvSpPr>
        <p:spPr>
          <a:xfrm>
            <a:off x="10049891" y="3846576"/>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3" name="Rectangle 42">
            <a:hlinkClick r:id="rId22" action="ppaction://hlinksldjump"/>
            <a:extLst>
              <a:ext uri="{FF2B5EF4-FFF2-40B4-BE49-F238E27FC236}">
                <a16:creationId xmlns:a16="http://schemas.microsoft.com/office/drawing/2014/main" id="{A26B6B56-7B80-5C35-4383-FA1E3546C0E3}"/>
              </a:ext>
            </a:extLst>
          </p:cNvPr>
          <p:cNvSpPr/>
          <p:nvPr/>
        </p:nvSpPr>
        <p:spPr>
          <a:xfrm>
            <a:off x="8768026" y="475622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4" name="Rectangle 43">
            <a:hlinkClick r:id="rId22" action="ppaction://hlinksldjump"/>
            <a:extLst>
              <a:ext uri="{FF2B5EF4-FFF2-40B4-BE49-F238E27FC236}">
                <a16:creationId xmlns:a16="http://schemas.microsoft.com/office/drawing/2014/main" id="{62AF7772-9921-E732-7EDD-236F403051B6}"/>
              </a:ext>
            </a:extLst>
          </p:cNvPr>
          <p:cNvSpPr/>
          <p:nvPr/>
        </p:nvSpPr>
        <p:spPr>
          <a:xfrm>
            <a:off x="9403080" y="475622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5" name="Rectangle 44">
            <a:hlinkClick r:id="rId22" action="ppaction://hlinksldjump"/>
            <a:extLst>
              <a:ext uri="{FF2B5EF4-FFF2-40B4-BE49-F238E27FC236}">
                <a16:creationId xmlns:a16="http://schemas.microsoft.com/office/drawing/2014/main" id="{F2ADD8E4-ABF8-670D-A08A-D290EB409340}"/>
              </a:ext>
            </a:extLst>
          </p:cNvPr>
          <p:cNvSpPr/>
          <p:nvPr/>
        </p:nvSpPr>
        <p:spPr>
          <a:xfrm>
            <a:off x="10038134" y="475622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6" name="Rectangle 45">
            <a:hlinkClick r:id="rId22" action="ppaction://hlinksldjump"/>
            <a:extLst>
              <a:ext uri="{FF2B5EF4-FFF2-40B4-BE49-F238E27FC236}">
                <a16:creationId xmlns:a16="http://schemas.microsoft.com/office/drawing/2014/main" id="{B4818227-9D02-071B-F804-EFFA71EBEE14}"/>
              </a:ext>
            </a:extLst>
          </p:cNvPr>
          <p:cNvSpPr/>
          <p:nvPr/>
        </p:nvSpPr>
        <p:spPr>
          <a:xfrm>
            <a:off x="10965000" y="4756060"/>
            <a:ext cx="384810" cy="4622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382258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a:bodyPr>
          <a:lstStyle/>
          <a:p>
            <a:r>
              <a:rPr lang="en-US" dirty="0"/>
              <a:t>TÀI NGUYÊN PHẦN CỨNG</a:t>
            </a:r>
            <a:endParaRPr lang="en-VN" dirty="0"/>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03</a:t>
            </a:r>
          </a:p>
        </p:txBody>
      </p:sp>
    </p:spTree>
    <p:extLst>
      <p:ext uri="{BB962C8B-B14F-4D97-AF65-F5344CB8AC3E}">
        <p14:creationId xmlns:p14="http://schemas.microsoft.com/office/powerpoint/2010/main" val="315205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CF85-E9DC-CE6F-1505-4F1261E32A66}"/>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1026" name="Picture 2">
            <a:extLst>
              <a:ext uri="{FF2B5EF4-FFF2-40B4-BE49-F238E27FC236}">
                <a16:creationId xmlns:a16="http://schemas.microsoft.com/office/drawing/2014/main" id="{DCAC1A6E-34F0-3018-F706-F4133EB6A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347" y="2179197"/>
            <a:ext cx="5792737" cy="24996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B5D5409-DF6A-2AB6-E2B5-B3B47C165908}"/>
              </a:ext>
            </a:extLst>
          </p:cNvPr>
          <p:cNvGraphicFramePr>
            <a:graphicFrameLocks noGrp="1"/>
          </p:cNvGraphicFramePr>
          <p:nvPr>
            <p:extLst>
              <p:ext uri="{D42A27DB-BD31-4B8C-83A1-F6EECF244321}">
                <p14:modId xmlns:p14="http://schemas.microsoft.com/office/powerpoint/2010/main" val="782747412"/>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a:latin typeface="+mj-lt"/>
                        </a:rPr>
                        <a:t>PE</a:t>
                      </a: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159</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273</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1</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spTree>
    <p:extLst>
      <p:ext uri="{BB962C8B-B14F-4D97-AF65-F5344CB8AC3E}">
        <p14:creationId xmlns:p14="http://schemas.microsoft.com/office/powerpoint/2010/main" val="327172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D9B0B-81D3-501C-463A-1D4108B6E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9CC2E-680B-F67E-0E95-61EEEF16AB81}"/>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0509404F-252F-D376-D60A-19B767649698}"/>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6126B284-B894-FB60-D295-9E210E96FB75}"/>
              </a:ext>
            </a:extLst>
          </p:cNvPr>
          <p:cNvSpPr>
            <a:spLocks noGrp="1"/>
          </p:cNvSpPr>
          <p:nvPr>
            <p:ph type="sldNum" sz="quarter" idx="12"/>
          </p:nvPr>
        </p:nvSpPr>
        <p:spPr/>
        <p:txBody>
          <a:bodyPr/>
          <a:lstStyle/>
          <a:p>
            <a:fld id="{48F63A3B-78C7-47BE-AE5E-E10140E04643}" type="slidenum">
              <a:rPr lang="en-US" smtClean="0"/>
              <a:pPr/>
              <a:t>13</a:t>
            </a:fld>
            <a:endParaRPr lang="en-US" dirty="0"/>
          </a:p>
        </p:txBody>
      </p:sp>
      <p:graphicFrame>
        <p:nvGraphicFramePr>
          <p:cNvPr id="6" name="Table 5">
            <a:extLst>
              <a:ext uri="{FF2B5EF4-FFF2-40B4-BE49-F238E27FC236}">
                <a16:creationId xmlns:a16="http://schemas.microsoft.com/office/drawing/2014/main" id="{5F99BE74-7AD5-1A49-0C31-ACDC0EDE2705}"/>
              </a:ext>
            </a:extLst>
          </p:cNvPr>
          <p:cNvGraphicFramePr>
            <a:graphicFrameLocks noGrp="1"/>
          </p:cNvGraphicFramePr>
          <p:nvPr>
            <p:extLst>
              <p:ext uri="{D42A27DB-BD31-4B8C-83A1-F6EECF244321}">
                <p14:modId xmlns:p14="http://schemas.microsoft.com/office/powerpoint/2010/main" val="3218655260"/>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err="1">
                          <a:latin typeface="+mj-lt"/>
                        </a:rPr>
                        <a:t>Controller_PE</a:t>
                      </a:r>
                      <a:endParaRPr lang="en-US" dirty="0">
                        <a:latin typeface="+mj-lt"/>
                      </a:endParaRP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96</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17</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12290" name="Picture 2">
            <a:extLst>
              <a:ext uri="{FF2B5EF4-FFF2-40B4-BE49-F238E27FC236}">
                <a16:creationId xmlns:a16="http://schemas.microsoft.com/office/drawing/2014/main" id="{A11FACA1-528B-B083-59D8-3ED12975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026" y="2098627"/>
            <a:ext cx="5449375" cy="329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4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A57BF-A1D3-242C-2C22-D33FC4198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00DA7-C046-3194-313B-3935BAD46935}"/>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AA46FF89-1061-4D77-3B9B-59335E32879D}"/>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B901C2A-9432-130D-C8E2-D185630BB429}"/>
              </a:ext>
            </a:extLst>
          </p:cNvPr>
          <p:cNvSpPr>
            <a:spLocks noGrp="1"/>
          </p:cNvSpPr>
          <p:nvPr>
            <p:ph type="sldNum" sz="quarter" idx="12"/>
          </p:nvPr>
        </p:nvSpPr>
        <p:spPr/>
        <p:txBody>
          <a:bodyPr/>
          <a:lstStyle/>
          <a:p>
            <a:fld id="{48F63A3B-78C7-47BE-AE5E-E10140E04643}" type="slidenum">
              <a:rPr lang="en-US" smtClean="0"/>
              <a:pPr/>
              <a:t>14</a:t>
            </a:fld>
            <a:endParaRPr lang="en-US" dirty="0"/>
          </a:p>
        </p:txBody>
      </p:sp>
      <p:graphicFrame>
        <p:nvGraphicFramePr>
          <p:cNvPr id="6" name="Table 5">
            <a:extLst>
              <a:ext uri="{FF2B5EF4-FFF2-40B4-BE49-F238E27FC236}">
                <a16:creationId xmlns:a16="http://schemas.microsoft.com/office/drawing/2014/main" id="{1CE82DF1-9FD8-AB22-15BB-827ECC51628C}"/>
              </a:ext>
            </a:extLst>
          </p:cNvPr>
          <p:cNvGraphicFramePr>
            <a:graphicFrameLocks noGrp="1"/>
          </p:cNvGraphicFramePr>
          <p:nvPr>
            <p:extLst>
              <p:ext uri="{D42A27DB-BD31-4B8C-83A1-F6EECF244321}">
                <p14:modId xmlns:p14="http://schemas.microsoft.com/office/powerpoint/2010/main" val="818102340"/>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err="1">
                          <a:latin typeface="+mj-lt"/>
                        </a:rPr>
                        <a:t>System_Controller</a:t>
                      </a:r>
                      <a:endParaRPr lang="en-US" dirty="0">
                        <a:latin typeface="+mj-lt"/>
                      </a:endParaRP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12</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13</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11266" name="Picture 2">
            <a:extLst>
              <a:ext uri="{FF2B5EF4-FFF2-40B4-BE49-F238E27FC236}">
                <a16:creationId xmlns:a16="http://schemas.microsoft.com/office/drawing/2014/main" id="{E229CC25-208B-C429-BF77-943144065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027" y="2137355"/>
            <a:ext cx="5374712" cy="258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68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9800-4B25-B5A7-E270-CFA1817E7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58D55-6DBC-03EF-EDB4-E15B0C81E3ED}"/>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EC93BA0A-352A-0DB4-F48C-FD087EE26545}"/>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B90584E8-8060-DA12-A000-7CD3EFA39FF4}"/>
              </a:ext>
            </a:extLst>
          </p:cNvPr>
          <p:cNvSpPr>
            <a:spLocks noGrp="1"/>
          </p:cNvSpPr>
          <p:nvPr>
            <p:ph type="sldNum" sz="quarter" idx="12"/>
          </p:nvPr>
        </p:nvSpPr>
        <p:spPr/>
        <p:txBody>
          <a:bodyPr/>
          <a:lstStyle/>
          <a:p>
            <a:fld id="{48F63A3B-78C7-47BE-AE5E-E10140E04643}" type="slidenum">
              <a:rPr lang="en-US" smtClean="0"/>
              <a:pPr/>
              <a:t>15</a:t>
            </a:fld>
            <a:endParaRPr lang="en-US" dirty="0"/>
          </a:p>
        </p:txBody>
      </p:sp>
      <p:graphicFrame>
        <p:nvGraphicFramePr>
          <p:cNvPr id="6" name="Table 5">
            <a:extLst>
              <a:ext uri="{FF2B5EF4-FFF2-40B4-BE49-F238E27FC236}">
                <a16:creationId xmlns:a16="http://schemas.microsoft.com/office/drawing/2014/main" id="{DEF096ED-20C4-9097-40D3-02CBF4A1CFBD}"/>
              </a:ext>
            </a:extLst>
          </p:cNvPr>
          <p:cNvGraphicFramePr>
            <a:graphicFrameLocks noGrp="1"/>
          </p:cNvGraphicFramePr>
          <p:nvPr>
            <p:extLst>
              <p:ext uri="{D42A27DB-BD31-4B8C-83A1-F6EECF244321}">
                <p14:modId xmlns:p14="http://schemas.microsoft.com/office/powerpoint/2010/main" val="934314247"/>
              </p:ext>
            </p:extLst>
          </p:nvPr>
        </p:nvGraphicFramePr>
        <p:xfrm>
          <a:off x="766916" y="2319020"/>
          <a:ext cx="4345858" cy="2219960"/>
        </p:xfrm>
        <a:graphic>
          <a:graphicData uri="http://schemas.openxmlformats.org/drawingml/2006/table">
            <a:tbl>
              <a:tblPr firstRow="1" bandRow="1">
                <a:tableStyleId>{5C22544A-7EE6-4342-B048-85BDC9FD1C3A}</a:tableStyleId>
              </a:tblPr>
              <a:tblGrid>
                <a:gridCol w="2146365">
                  <a:extLst>
                    <a:ext uri="{9D8B030D-6E8A-4147-A177-3AD203B41FA5}">
                      <a16:colId xmlns:a16="http://schemas.microsoft.com/office/drawing/2014/main" val="683760997"/>
                    </a:ext>
                  </a:extLst>
                </a:gridCol>
                <a:gridCol w="2199493">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err="1">
                          <a:latin typeface="+mj-lt"/>
                        </a:rPr>
                        <a:t>RAM_read_selector</a:t>
                      </a:r>
                      <a:r>
                        <a:rPr lang="en-US" dirty="0">
                          <a:latin typeface="+mj-lt"/>
                        </a:rPr>
                        <a:t> </a:t>
                      </a: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1280</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47</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r>
                        <a:rPr lang="en-US" dirty="0">
                          <a:latin typeface="+mj-lt"/>
                        </a:rPr>
                        <a:t>LUTRAM</a:t>
                      </a:r>
                    </a:p>
                  </a:txBody>
                  <a:tcPr/>
                </a:tc>
                <a:tc>
                  <a:txBody>
                    <a:bodyPr/>
                    <a:lstStyle/>
                    <a:p>
                      <a:pPr algn="ctr"/>
                      <a:r>
                        <a:rPr lang="en-US" dirty="0">
                          <a:latin typeface="+mj-lt"/>
                        </a:rPr>
                        <a:t>10</a:t>
                      </a:r>
                    </a:p>
                  </a:txBody>
                  <a:tcPr/>
                </a:tc>
                <a:extLst>
                  <a:ext uri="{0D108BD9-81ED-4DB2-BD59-A6C34878D82A}">
                    <a16:rowId xmlns:a16="http://schemas.microsoft.com/office/drawing/2014/main" val="1805644954"/>
                  </a:ext>
                </a:extLst>
              </a:tr>
            </a:tbl>
          </a:graphicData>
        </a:graphic>
      </p:graphicFrame>
      <p:pic>
        <p:nvPicPr>
          <p:cNvPr id="10242" name="Picture 2">
            <a:extLst>
              <a:ext uri="{FF2B5EF4-FFF2-40B4-BE49-F238E27FC236}">
                <a16:creationId xmlns:a16="http://schemas.microsoft.com/office/drawing/2014/main" id="{9AC82240-4DF7-18EB-517F-E0B4EB085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964" y="2118977"/>
            <a:ext cx="4929658" cy="262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330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AA5CB-6FBF-7927-36D2-5E981B87C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F836B-5407-CBBB-565A-64AC5187D6AF}"/>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95C37773-8FDA-E3B0-BE80-73B328F3A416}"/>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4635E9B1-662B-AA2E-AF67-32899EFFBB9C}"/>
              </a:ext>
            </a:extLst>
          </p:cNvPr>
          <p:cNvSpPr>
            <a:spLocks noGrp="1"/>
          </p:cNvSpPr>
          <p:nvPr>
            <p:ph type="sldNum" sz="quarter" idx="12"/>
          </p:nvPr>
        </p:nvSpPr>
        <p:spPr/>
        <p:txBody>
          <a:bodyPr/>
          <a:lstStyle/>
          <a:p>
            <a:fld id="{48F63A3B-78C7-47BE-AE5E-E10140E04643}" type="slidenum">
              <a:rPr lang="en-US" smtClean="0"/>
              <a:pPr/>
              <a:t>16</a:t>
            </a:fld>
            <a:endParaRPr lang="en-US" dirty="0"/>
          </a:p>
        </p:txBody>
      </p:sp>
      <p:graphicFrame>
        <p:nvGraphicFramePr>
          <p:cNvPr id="6" name="Table 5">
            <a:extLst>
              <a:ext uri="{FF2B5EF4-FFF2-40B4-BE49-F238E27FC236}">
                <a16:creationId xmlns:a16="http://schemas.microsoft.com/office/drawing/2014/main" id="{60897F09-BE36-F7BB-BC6E-81BBE20F4D43}"/>
              </a:ext>
            </a:extLst>
          </p:cNvPr>
          <p:cNvGraphicFramePr>
            <a:graphicFrameLocks noGrp="1"/>
          </p:cNvGraphicFramePr>
          <p:nvPr>
            <p:extLst>
              <p:ext uri="{D42A27DB-BD31-4B8C-83A1-F6EECF244321}">
                <p14:modId xmlns:p14="http://schemas.microsoft.com/office/powerpoint/2010/main" val="2947432556"/>
              </p:ext>
            </p:extLst>
          </p:nvPr>
        </p:nvGraphicFramePr>
        <p:xfrm>
          <a:off x="766915" y="2319020"/>
          <a:ext cx="4434349" cy="2219960"/>
        </p:xfrm>
        <a:graphic>
          <a:graphicData uri="http://schemas.openxmlformats.org/drawingml/2006/table">
            <a:tbl>
              <a:tblPr firstRow="1" bandRow="1">
                <a:tableStyleId>{5C22544A-7EE6-4342-B048-85BDC9FD1C3A}</a:tableStyleId>
              </a:tblPr>
              <a:tblGrid>
                <a:gridCol w="2190069">
                  <a:extLst>
                    <a:ext uri="{9D8B030D-6E8A-4147-A177-3AD203B41FA5}">
                      <a16:colId xmlns:a16="http://schemas.microsoft.com/office/drawing/2014/main" val="683760997"/>
                    </a:ext>
                  </a:extLst>
                </a:gridCol>
                <a:gridCol w="2244280">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err="1">
                          <a:latin typeface="+mj-lt"/>
                        </a:rPr>
                        <a:t>RAM_read_weight</a:t>
                      </a:r>
                      <a:endParaRPr lang="en-US" dirty="0">
                        <a:latin typeface="+mj-lt"/>
                      </a:endParaRP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24</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12</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9218" name="Picture 2">
            <a:extLst>
              <a:ext uri="{FF2B5EF4-FFF2-40B4-BE49-F238E27FC236}">
                <a16:creationId xmlns:a16="http://schemas.microsoft.com/office/drawing/2014/main" id="{DB3E225E-5883-2FB6-5848-FDE6F1E9C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603" y="2110646"/>
            <a:ext cx="5538481" cy="263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65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A4D6B-20CE-A89D-A473-C0BC37967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08D7B-B4C9-29BE-644C-7D2FD63ECCF8}"/>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863CA40E-4B24-B965-D036-F3846A3CAEAB}"/>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785848F-3924-32B0-9DF6-750BE362F8F9}"/>
              </a:ext>
            </a:extLst>
          </p:cNvPr>
          <p:cNvSpPr>
            <a:spLocks noGrp="1"/>
          </p:cNvSpPr>
          <p:nvPr>
            <p:ph type="sldNum" sz="quarter" idx="12"/>
          </p:nvPr>
        </p:nvSpPr>
        <p:spPr/>
        <p:txBody>
          <a:bodyPr/>
          <a:lstStyle/>
          <a:p>
            <a:fld id="{48F63A3B-78C7-47BE-AE5E-E10140E04643}" type="slidenum">
              <a:rPr lang="en-US" smtClean="0"/>
              <a:pPr/>
              <a:t>17</a:t>
            </a:fld>
            <a:endParaRPr lang="en-US" dirty="0"/>
          </a:p>
        </p:txBody>
      </p:sp>
      <p:graphicFrame>
        <p:nvGraphicFramePr>
          <p:cNvPr id="6" name="Table 5">
            <a:extLst>
              <a:ext uri="{FF2B5EF4-FFF2-40B4-BE49-F238E27FC236}">
                <a16:creationId xmlns:a16="http://schemas.microsoft.com/office/drawing/2014/main" id="{E6C9603E-CB48-C0C2-B364-3261F753F1E8}"/>
              </a:ext>
            </a:extLst>
          </p:cNvPr>
          <p:cNvGraphicFramePr>
            <a:graphicFrameLocks noGrp="1"/>
          </p:cNvGraphicFramePr>
          <p:nvPr>
            <p:extLst>
              <p:ext uri="{D42A27DB-BD31-4B8C-83A1-F6EECF244321}">
                <p14:modId xmlns:p14="http://schemas.microsoft.com/office/powerpoint/2010/main" val="146682357"/>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a:latin typeface="+mj-lt"/>
                        </a:rPr>
                        <a:t>RAM_INPUT</a:t>
                      </a: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3383</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12480</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8194" name="Picture 2">
            <a:extLst>
              <a:ext uri="{FF2B5EF4-FFF2-40B4-BE49-F238E27FC236}">
                <a16:creationId xmlns:a16="http://schemas.microsoft.com/office/drawing/2014/main" id="{2D02C488-C797-3D00-6170-3552E338A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0280" y="2049252"/>
            <a:ext cx="5854804" cy="275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10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31974-4580-5206-2648-DA8A39926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B929B-4BD7-A8C0-9427-D162E5B48C19}"/>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CD9FB6C8-98E5-6693-0777-4553390BB43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2923BBAD-5864-868D-857F-355178797092}"/>
              </a:ext>
            </a:extLst>
          </p:cNvPr>
          <p:cNvSpPr>
            <a:spLocks noGrp="1"/>
          </p:cNvSpPr>
          <p:nvPr>
            <p:ph type="sldNum" sz="quarter" idx="12"/>
          </p:nvPr>
        </p:nvSpPr>
        <p:spPr/>
        <p:txBody>
          <a:bodyPr/>
          <a:lstStyle/>
          <a:p>
            <a:fld id="{48F63A3B-78C7-47BE-AE5E-E10140E04643}" type="slidenum">
              <a:rPr lang="en-US" smtClean="0"/>
              <a:pPr/>
              <a:t>18</a:t>
            </a:fld>
            <a:endParaRPr lang="en-US" dirty="0"/>
          </a:p>
        </p:txBody>
      </p:sp>
      <p:graphicFrame>
        <p:nvGraphicFramePr>
          <p:cNvPr id="3" name="Table 2">
            <a:extLst>
              <a:ext uri="{FF2B5EF4-FFF2-40B4-BE49-F238E27FC236}">
                <a16:creationId xmlns:a16="http://schemas.microsoft.com/office/drawing/2014/main" id="{788C9A56-F9A4-1162-D3CB-D4EC53D8AE4E}"/>
              </a:ext>
            </a:extLst>
          </p:cNvPr>
          <p:cNvGraphicFramePr>
            <a:graphicFrameLocks noGrp="1"/>
          </p:cNvGraphicFramePr>
          <p:nvPr>
            <p:extLst>
              <p:ext uri="{D42A27DB-BD31-4B8C-83A1-F6EECF244321}">
                <p14:modId xmlns:p14="http://schemas.microsoft.com/office/powerpoint/2010/main" val="2761660143"/>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a:latin typeface="+mj-lt"/>
                        </a:rPr>
                        <a:t>RAM_WEIGHT</a:t>
                      </a: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267</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960</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7170" name="Picture 2">
            <a:extLst>
              <a:ext uri="{FF2B5EF4-FFF2-40B4-BE49-F238E27FC236}">
                <a16:creationId xmlns:a16="http://schemas.microsoft.com/office/drawing/2014/main" id="{B46A7EB9-157D-AE09-4768-4FA1173F2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210" y="1927430"/>
            <a:ext cx="5652307" cy="300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10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78D7-3B7B-AA78-5950-8D397380F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37039-707F-9EEF-C520-79B330E1CFE0}"/>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1CD4F2C8-7B3C-78DD-529C-BCFD5BE3A232}"/>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AB7A69D6-2D79-61D9-F168-91CFF3354DBF}"/>
              </a:ext>
            </a:extLst>
          </p:cNvPr>
          <p:cNvSpPr>
            <a:spLocks noGrp="1"/>
          </p:cNvSpPr>
          <p:nvPr>
            <p:ph type="sldNum" sz="quarter" idx="12"/>
          </p:nvPr>
        </p:nvSpPr>
        <p:spPr/>
        <p:txBody>
          <a:bodyPr/>
          <a:lstStyle/>
          <a:p>
            <a:fld id="{48F63A3B-78C7-47BE-AE5E-E10140E04643}" type="slidenum">
              <a:rPr lang="en-US" smtClean="0"/>
              <a:pPr/>
              <a:t>19</a:t>
            </a:fld>
            <a:endParaRPr lang="en-US" dirty="0"/>
          </a:p>
        </p:txBody>
      </p:sp>
      <p:graphicFrame>
        <p:nvGraphicFramePr>
          <p:cNvPr id="3" name="Table 2">
            <a:extLst>
              <a:ext uri="{FF2B5EF4-FFF2-40B4-BE49-F238E27FC236}">
                <a16:creationId xmlns:a16="http://schemas.microsoft.com/office/drawing/2014/main" id="{3715C5EB-5899-6BF6-F2A7-020B6B9586FB}"/>
              </a:ext>
            </a:extLst>
          </p:cNvPr>
          <p:cNvGraphicFramePr>
            <a:graphicFrameLocks noGrp="1"/>
          </p:cNvGraphicFramePr>
          <p:nvPr>
            <p:extLst>
              <p:ext uri="{D42A27DB-BD31-4B8C-83A1-F6EECF244321}">
                <p14:modId xmlns:p14="http://schemas.microsoft.com/office/powerpoint/2010/main" val="1578527111"/>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a:latin typeface="+mj-lt"/>
                        </a:rPr>
                        <a:t>RAM_CONFIG</a:t>
                      </a: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1</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20</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6146" name="Picture 2">
            <a:extLst>
              <a:ext uri="{FF2B5EF4-FFF2-40B4-BE49-F238E27FC236}">
                <a16:creationId xmlns:a16="http://schemas.microsoft.com/office/drawing/2014/main" id="{3031A693-E732-10B3-4283-9CA2BCA1E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852" y="2059088"/>
            <a:ext cx="5155023" cy="27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3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E84C-3683-652F-CF31-A1F9AD732A33}"/>
              </a:ext>
            </a:extLst>
          </p:cNvPr>
          <p:cNvSpPr>
            <a:spLocks noGrp="1"/>
          </p:cNvSpPr>
          <p:nvPr>
            <p:ph type="title"/>
          </p:nvPr>
        </p:nvSpPr>
        <p:spPr/>
        <p:txBody>
          <a:bodyPr/>
          <a:lstStyle/>
          <a:p>
            <a:r>
              <a:rPr lang="en-VN" dirty="0"/>
              <a:t>Nội dung báo cáo</a:t>
            </a:r>
          </a:p>
        </p:txBody>
      </p:sp>
      <p:sp>
        <p:nvSpPr>
          <p:cNvPr id="4" name="Footer Placeholder 3">
            <a:extLst>
              <a:ext uri="{FF2B5EF4-FFF2-40B4-BE49-F238E27FC236}">
                <a16:creationId xmlns:a16="http://schemas.microsoft.com/office/drawing/2014/main" id="{275CE7DB-4EF2-E577-7045-907EE0ED1556}"/>
              </a:ext>
            </a:extLst>
          </p:cNvPr>
          <p:cNvSpPr>
            <a:spLocks noGrp="1"/>
          </p:cNvSpPr>
          <p:nvPr>
            <p:ph type="ftr" sz="quarter" idx="11"/>
          </p:nvPr>
        </p:nvSpPr>
        <p:spPr>
          <a:xfrm rot="16200000">
            <a:off x="9932860" y="3850428"/>
            <a:ext cx="4114800" cy="365125"/>
          </a:xfrm>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51644F55-1C93-504E-9D59-CA42F6113C46}"/>
              </a:ext>
            </a:extLst>
          </p:cNvPr>
          <p:cNvSpPr>
            <a:spLocks noGrp="1"/>
          </p:cNvSpPr>
          <p:nvPr>
            <p:ph type="sldNum" sz="quarter" idx="12"/>
          </p:nvPr>
        </p:nvSpPr>
        <p:spPr/>
        <p:txBody>
          <a:bodyPr/>
          <a:lstStyle/>
          <a:p>
            <a:fld id="{48F63A3B-78C7-47BE-AE5E-E10140E04643}" type="slidenum">
              <a:rPr lang="en-US" smtClean="0"/>
              <a:pPr/>
              <a:t>2</a:t>
            </a:fld>
            <a:endParaRPr lang="en-US" dirty="0"/>
          </a:p>
        </p:txBody>
      </p:sp>
      <p:grpSp>
        <p:nvGrpSpPr>
          <p:cNvPr id="6" name="Group 5">
            <a:extLst>
              <a:ext uri="{FF2B5EF4-FFF2-40B4-BE49-F238E27FC236}">
                <a16:creationId xmlns:a16="http://schemas.microsoft.com/office/drawing/2014/main" id="{EE7A0637-CEE0-29B3-3E51-8DACCCDE2A10}"/>
              </a:ext>
            </a:extLst>
          </p:cNvPr>
          <p:cNvGrpSpPr/>
          <p:nvPr/>
        </p:nvGrpSpPr>
        <p:grpSpPr>
          <a:xfrm>
            <a:off x="847160" y="1824519"/>
            <a:ext cx="7770177" cy="916975"/>
            <a:chOff x="1033164" y="2094865"/>
            <a:chExt cx="7770177" cy="948373"/>
          </a:xfrm>
        </p:grpSpPr>
        <p:sp>
          <p:nvSpPr>
            <p:cNvPr id="7" name="Rounded Rectangle 6">
              <a:extLst>
                <a:ext uri="{FF2B5EF4-FFF2-40B4-BE49-F238E27FC236}">
                  <a16:creationId xmlns:a16="http://schemas.microsoft.com/office/drawing/2014/main" id="{BF261A7D-28B4-1B84-D8E2-11C9EDDBFA1E}"/>
                </a:ext>
              </a:extLst>
            </p:cNvPr>
            <p:cNvSpPr/>
            <p:nvPr/>
          </p:nvSpPr>
          <p:spPr>
            <a:xfrm>
              <a:off x="1033164" y="2094865"/>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8" name="Oval 7">
              <a:extLst>
                <a:ext uri="{FF2B5EF4-FFF2-40B4-BE49-F238E27FC236}">
                  <a16:creationId xmlns:a16="http://schemas.microsoft.com/office/drawing/2014/main" id="{7D45351B-999A-54A2-68EA-9E33D3ECF433}"/>
                </a:ext>
              </a:extLst>
            </p:cNvPr>
            <p:cNvSpPr/>
            <p:nvPr/>
          </p:nvSpPr>
          <p:spPr>
            <a:xfrm>
              <a:off x="1193006" y="2265441"/>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b="1">
                  <a:solidFill>
                    <a:schemeClr val="bg1"/>
                  </a:solidFill>
                  <a:latin typeface="Times New Roman" panose="02020603050405020304" pitchFamily="18" charset="0"/>
                  <a:cs typeface="Times New Roman" panose="02020603050405020304" pitchFamily="18" charset="0"/>
                </a:rPr>
                <a:t>1</a:t>
              </a:r>
            </a:p>
          </p:txBody>
        </p:sp>
        <p:sp>
          <p:nvSpPr>
            <p:cNvPr id="9" name="TextBox 8">
              <a:extLst>
                <a:ext uri="{FF2B5EF4-FFF2-40B4-BE49-F238E27FC236}">
                  <a16:creationId xmlns:a16="http://schemas.microsoft.com/office/drawing/2014/main" id="{B7EE7FB7-C0E4-A1B4-DB55-6B757C313225}"/>
                </a:ext>
              </a:extLst>
            </p:cNvPr>
            <p:cNvSpPr txBox="1"/>
            <p:nvPr/>
          </p:nvSpPr>
          <p:spPr>
            <a:xfrm>
              <a:off x="1862399" y="2338218"/>
              <a:ext cx="6940941" cy="461665"/>
            </a:xfrm>
            <a:prstGeom prst="rect">
              <a:avLst/>
            </a:prstGeom>
            <a:noFill/>
          </p:spPr>
          <p:txBody>
            <a:bodyPr wrap="square" rtlCol="0" anchor="ctr">
              <a:spAutoFit/>
            </a:bodyPr>
            <a:lstStyle/>
            <a:p>
              <a:r>
                <a:rPr lang="en-US" sz="2400" dirty="0" err="1"/>
                <a:t>Tổng</a:t>
              </a:r>
              <a:r>
                <a:rPr lang="en-US" sz="2400" dirty="0"/>
                <a:t> </a:t>
              </a:r>
              <a:r>
                <a:rPr lang="en-US" sz="2400" dirty="0" err="1"/>
                <a:t>quan</a:t>
              </a:r>
              <a:r>
                <a:rPr lang="en-US" sz="2400" dirty="0"/>
                <a:t> </a:t>
              </a:r>
              <a:r>
                <a:rPr lang="en-US" sz="2400" dirty="0" err="1"/>
                <a:t>đồ</a:t>
              </a:r>
              <a:r>
                <a:rPr lang="en-US" sz="2400" dirty="0"/>
                <a:t> </a:t>
              </a:r>
              <a:r>
                <a:rPr lang="en-US" sz="2400" dirty="0" err="1"/>
                <a:t>án</a:t>
              </a:r>
              <a:r>
                <a:rPr lang="en-US" sz="2400" dirty="0"/>
                <a:t>	</a:t>
              </a:r>
              <a:endParaRPr lang="en-VN" sz="2400" dirty="0"/>
            </a:p>
          </p:txBody>
        </p:sp>
      </p:grpSp>
      <p:grpSp>
        <p:nvGrpSpPr>
          <p:cNvPr id="10" name="Group 9">
            <a:extLst>
              <a:ext uri="{FF2B5EF4-FFF2-40B4-BE49-F238E27FC236}">
                <a16:creationId xmlns:a16="http://schemas.microsoft.com/office/drawing/2014/main" id="{79B93310-8338-04AE-BD6F-ECFF66EFE9D6}"/>
              </a:ext>
            </a:extLst>
          </p:cNvPr>
          <p:cNvGrpSpPr/>
          <p:nvPr/>
        </p:nvGrpSpPr>
        <p:grpSpPr>
          <a:xfrm>
            <a:off x="800046" y="2781009"/>
            <a:ext cx="7770177" cy="948373"/>
            <a:chOff x="1033164" y="3239499"/>
            <a:chExt cx="7770177" cy="948373"/>
          </a:xfrm>
        </p:grpSpPr>
        <p:sp>
          <p:nvSpPr>
            <p:cNvPr id="11" name="Rounded Rectangle 10">
              <a:extLst>
                <a:ext uri="{FF2B5EF4-FFF2-40B4-BE49-F238E27FC236}">
                  <a16:creationId xmlns:a16="http://schemas.microsoft.com/office/drawing/2014/main" id="{DF2C7C36-DBA2-4FF8-A24D-527781AE8EE7}"/>
                </a:ext>
              </a:extLst>
            </p:cNvPr>
            <p:cNvSpPr/>
            <p:nvPr/>
          </p:nvSpPr>
          <p:spPr>
            <a:xfrm>
              <a:off x="1033164" y="3239499"/>
              <a:ext cx="7770177" cy="948373"/>
            </a:xfrm>
            <a:prstGeom prst="roundRect">
              <a:avLst>
                <a:gd name="adj" fmla="val 6767"/>
              </a:avLst>
            </a:prstGeom>
            <a:solidFill>
              <a:schemeClr val="accent4">
                <a:lumMod val="75000"/>
              </a:schemeClr>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chemeClr val="bg1"/>
                </a:solidFill>
              </a:endParaRPr>
            </a:p>
          </p:txBody>
        </p:sp>
        <p:sp>
          <p:nvSpPr>
            <p:cNvPr id="12" name="Oval 11">
              <a:extLst>
                <a:ext uri="{FF2B5EF4-FFF2-40B4-BE49-F238E27FC236}">
                  <a16:creationId xmlns:a16="http://schemas.microsoft.com/office/drawing/2014/main" id="{0EEA81DE-5C39-814F-98C8-9799897FAEEB}"/>
                </a:ext>
              </a:extLst>
            </p:cNvPr>
            <p:cNvSpPr/>
            <p:nvPr/>
          </p:nvSpPr>
          <p:spPr>
            <a:xfrm>
              <a:off x="1193005" y="3410075"/>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800" b="1">
                  <a:solidFill>
                    <a:schemeClr val="bg1"/>
                  </a:solidFill>
                  <a:latin typeface="Times New Roman" panose="02020603050405020304" pitchFamily="18" charset="0"/>
                  <a:cs typeface="Times New Roman" panose="02020603050405020304" pitchFamily="18" charset="0"/>
                </a:rPr>
                <a:t>2</a:t>
              </a:r>
            </a:p>
          </p:txBody>
        </p:sp>
        <p:sp>
          <p:nvSpPr>
            <p:cNvPr id="13" name="TextBox 12">
              <a:extLst>
                <a:ext uri="{FF2B5EF4-FFF2-40B4-BE49-F238E27FC236}">
                  <a16:creationId xmlns:a16="http://schemas.microsoft.com/office/drawing/2014/main" id="{6C7C750D-FB6C-0D48-11D1-777CC1189796}"/>
                </a:ext>
              </a:extLst>
            </p:cNvPr>
            <p:cNvSpPr txBox="1"/>
            <p:nvPr/>
          </p:nvSpPr>
          <p:spPr>
            <a:xfrm>
              <a:off x="1862399" y="3482851"/>
              <a:ext cx="6609248" cy="461665"/>
            </a:xfrm>
            <a:prstGeom prst="rect">
              <a:avLst/>
            </a:prstGeom>
            <a:noFill/>
          </p:spPr>
          <p:txBody>
            <a:bodyPr wrap="square" rtlCol="0" anchor="ctr">
              <a:spAutoFit/>
            </a:bodyPr>
            <a:lstStyle/>
            <a:p>
              <a:r>
                <a:rPr lang="en-US" sz="2400" dirty="0" err="1">
                  <a:solidFill>
                    <a:schemeClr val="bg1"/>
                  </a:solidFill>
                </a:rPr>
                <a:t>Tổng</a:t>
              </a:r>
              <a:r>
                <a:rPr lang="en-US" sz="2400" dirty="0">
                  <a:solidFill>
                    <a:schemeClr val="bg1"/>
                  </a:solidFill>
                </a:rPr>
                <a:t> </a:t>
              </a:r>
              <a:r>
                <a:rPr lang="en-US" sz="2400" dirty="0" err="1">
                  <a:solidFill>
                    <a:schemeClr val="bg1"/>
                  </a:solidFill>
                </a:rPr>
                <a:t>quan</a:t>
              </a:r>
              <a:r>
                <a:rPr lang="en-US" sz="2400" dirty="0">
                  <a:solidFill>
                    <a:schemeClr val="bg1"/>
                  </a:solidFill>
                </a:rPr>
                <a:t> </a:t>
              </a:r>
              <a:r>
                <a:rPr lang="en-US" sz="2400" dirty="0" err="1">
                  <a:solidFill>
                    <a:schemeClr val="bg1"/>
                  </a:solidFill>
                </a:rPr>
                <a:t>về</a:t>
              </a:r>
              <a:r>
                <a:rPr lang="en-US" sz="2400" dirty="0">
                  <a:solidFill>
                    <a:schemeClr val="bg1"/>
                  </a:solidFill>
                </a:rPr>
                <a:t> </a:t>
              </a:r>
              <a:r>
                <a:rPr lang="en-US" sz="2400" dirty="0" err="1">
                  <a:solidFill>
                    <a:schemeClr val="bg1"/>
                  </a:solidFill>
                </a:rPr>
                <a:t>kiến</a:t>
              </a:r>
              <a:r>
                <a:rPr lang="en-US" sz="2400" dirty="0">
                  <a:solidFill>
                    <a:schemeClr val="bg1"/>
                  </a:solidFill>
                </a:rPr>
                <a:t> </a:t>
              </a:r>
              <a:r>
                <a:rPr lang="en-US" sz="2400" dirty="0" err="1">
                  <a:solidFill>
                    <a:schemeClr val="bg1"/>
                  </a:solidFill>
                </a:rPr>
                <a:t>trúc</a:t>
              </a:r>
              <a:endParaRPr lang="en-VN" sz="2400" dirty="0">
                <a:solidFill>
                  <a:schemeClr val="bg1"/>
                </a:solidFill>
              </a:endParaRPr>
            </a:p>
          </p:txBody>
        </p:sp>
      </p:grpSp>
      <p:grpSp>
        <p:nvGrpSpPr>
          <p:cNvPr id="14" name="Group 13">
            <a:extLst>
              <a:ext uri="{FF2B5EF4-FFF2-40B4-BE49-F238E27FC236}">
                <a16:creationId xmlns:a16="http://schemas.microsoft.com/office/drawing/2014/main" id="{E6F08B0B-13CE-0C19-BAD9-060AC4DD6F08}"/>
              </a:ext>
            </a:extLst>
          </p:cNvPr>
          <p:cNvGrpSpPr/>
          <p:nvPr/>
        </p:nvGrpSpPr>
        <p:grpSpPr>
          <a:xfrm>
            <a:off x="847159" y="3768898"/>
            <a:ext cx="7770177" cy="878730"/>
            <a:chOff x="1033164" y="4431224"/>
            <a:chExt cx="7770177" cy="948373"/>
          </a:xfrm>
        </p:grpSpPr>
        <p:sp>
          <p:nvSpPr>
            <p:cNvPr id="15" name="Rounded Rectangle 6">
              <a:extLst>
                <a:ext uri="{FF2B5EF4-FFF2-40B4-BE49-F238E27FC236}">
                  <a16:creationId xmlns:a16="http://schemas.microsoft.com/office/drawing/2014/main" id="{F1448787-01D4-9B57-C8D6-4852D1688A7C}"/>
                </a:ext>
              </a:extLst>
            </p:cNvPr>
            <p:cNvSpPr/>
            <p:nvPr/>
          </p:nvSpPr>
          <p:spPr>
            <a:xfrm>
              <a:off x="1033164" y="4431224"/>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16" name="Oval 15">
              <a:extLst>
                <a:ext uri="{FF2B5EF4-FFF2-40B4-BE49-F238E27FC236}">
                  <a16:creationId xmlns:a16="http://schemas.microsoft.com/office/drawing/2014/main" id="{5A80A263-3857-AB29-9ADD-DBB55F785253}"/>
                </a:ext>
              </a:extLst>
            </p:cNvPr>
            <p:cNvSpPr/>
            <p:nvPr/>
          </p:nvSpPr>
          <p:spPr>
            <a:xfrm>
              <a:off x="1193006" y="4601800"/>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Times New Roman" panose="02020603050405020304" pitchFamily="18" charset="0"/>
                  <a:cs typeface="Times New Roman" panose="02020603050405020304" pitchFamily="18" charset="0"/>
                </a:rPr>
                <a:t>3</a:t>
              </a:r>
              <a:endParaRPr lang="en-VN" sz="2800" b="1">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1889582-D1BF-AA43-C49F-F5B33014116F}"/>
                </a:ext>
              </a:extLst>
            </p:cNvPr>
            <p:cNvSpPr txBox="1"/>
            <p:nvPr/>
          </p:nvSpPr>
          <p:spPr>
            <a:xfrm>
              <a:off x="1862400" y="4674577"/>
              <a:ext cx="6609248" cy="461665"/>
            </a:xfrm>
            <a:prstGeom prst="rect">
              <a:avLst/>
            </a:prstGeom>
            <a:noFill/>
          </p:spPr>
          <p:txBody>
            <a:bodyPr wrap="square" rtlCol="0" anchor="ctr">
              <a:spAutoFit/>
            </a:bodyPr>
            <a:lstStyle/>
            <a:p>
              <a:r>
                <a:rPr lang="en-US" sz="2400" dirty="0"/>
                <a:t>Tài </a:t>
              </a:r>
              <a:r>
                <a:rPr lang="en-US" sz="2400" dirty="0" err="1"/>
                <a:t>nguyên</a:t>
              </a:r>
              <a:r>
                <a:rPr lang="en-US" sz="2400" dirty="0"/>
                <a:t> </a:t>
              </a:r>
              <a:r>
                <a:rPr lang="en-US" sz="2400" dirty="0" err="1"/>
                <a:t>phần</a:t>
              </a:r>
              <a:r>
                <a:rPr lang="en-US" sz="2400" dirty="0"/>
                <a:t> </a:t>
              </a:r>
              <a:r>
                <a:rPr lang="en-US" sz="2400" dirty="0" err="1"/>
                <a:t>cứng</a:t>
              </a:r>
              <a:endParaRPr lang="en-VN" sz="2400" dirty="0"/>
            </a:p>
          </p:txBody>
        </p:sp>
      </p:grpSp>
      <p:grpSp>
        <p:nvGrpSpPr>
          <p:cNvPr id="18" name="Group 17">
            <a:extLst>
              <a:ext uri="{FF2B5EF4-FFF2-40B4-BE49-F238E27FC236}">
                <a16:creationId xmlns:a16="http://schemas.microsoft.com/office/drawing/2014/main" id="{34FA8A22-CE55-67A8-9AFF-40EDDC95FC03}"/>
              </a:ext>
            </a:extLst>
          </p:cNvPr>
          <p:cNvGrpSpPr/>
          <p:nvPr/>
        </p:nvGrpSpPr>
        <p:grpSpPr>
          <a:xfrm>
            <a:off x="800046" y="4688326"/>
            <a:ext cx="7770177" cy="788934"/>
            <a:chOff x="829798" y="5634246"/>
            <a:chExt cx="7770177" cy="788934"/>
          </a:xfrm>
        </p:grpSpPr>
        <p:sp>
          <p:nvSpPr>
            <p:cNvPr id="19" name="Rounded Rectangle 9">
              <a:extLst>
                <a:ext uri="{FF2B5EF4-FFF2-40B4-BE49-F238E27FC236}">
                  <a16:creationId xmlns:a16="http://schemas.microsoft.com/office/drawing/2014/main" id="{A7273024-F982-5A73-BA89-9F231004D90B}"/>
                </a:ext>
              </a:extLst>
            </p:cNvPr>
            <p:cNvSpPr/>
            <p:nvPr/>
          </p:nvSpPr>
          <p:spPr>
            <a:xfrm>
              <a:off x="829798" y="5634246"/>
              <a:ext cx="7770177" cy="788934"/>
            </a:xfrm>
            <a:prstGeom prst="roundRect">
              <a:avLst>
                <a:gd name="adj" fmla="val 6767"/>
              </a:avLst>
            </a:prstGeom>
            <a:solidFill>
              <a:schemeClr val="accent4">
                <a:lumMod val="75000"/>
              </a:schemeClr>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chemeClr val="bg1"/>
                </a:solidFill>
              </a:endParaRPr>
            </a:p>
          </p:txBody>
        </p:sp>
        <p:sp>
          <p:nvSpPr>
            <p:cNvPr id="20" name="Oval 19">
              <a:extLst>
                <a:ext uri="{FF2B5EF4-FFF2-40B4-BE49-F238E27FC236}">
                  <a16:creationId xmlns:a16="http://schemas.microsoft.com/office/drawing/2014/main" id="{EBE4969A-B312-14CB-795B-054DC3E0FE64}"/>
                </a:ext>
              </a:extLst>
            </p:cNvPr>
            <p:cNvSpPr/>
            <p:nvPr/>
          </p:nvSpPr>
          <p:spPr>
            <a:xfrm>
              <a:off x="989638" y="5746434"/>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imes New Roman" panose="02020603050405020304" pitchFamily="18" charset="0"/>
                  <a:cs typeface="Times New Roman" panose="02020603050405020304" pitchFamily="18" charset="0"/>
                </a:rPr>
                <a:t>4</a:t>
              </a:r>
              <a:endParaRPr lang="en-VN" sz="28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57F4F9A-6266-8C8C-2ABD-6DABB3ECE8E4}"/>
                </a:ext>
              </a:extLst>
            </p:cNvPr>
            <p:cNvSpPr txBox="1"/>
            <p:nvPr/>
          </p:nvSpPr>
          <p:spPr>
            <a:xfrm>
              <a:off x="1756698" y="5852356"/>
              <a:ext cx="6609248" cy="461665"/>
            </a:xfrm>
            <a:prstGeom prst="rect">
              <a:avLst/>
            </a:prstGeom>
            <a:noFill/>
          </p:spPr>
          <p:txBody>
            <a:bodyPr wrap="square" rtlCol="0" anchor="ctr">
              <a:spAutoFit/>
            </a:bodyPr>
            <a:lstStyle/>
            <a:p>
              <a:r>
                <a:rPr lang="en-US" sz="2400" dirty="0" err="1">
                  <a:solidFill>
                    <a:schemeClr val="bg1"/>
                  </a:solidFill>
                </a:rPr>
                <a:t>KếT</a:t>
              </a:r>
              <a:r>
                <a:rPr lang="en-US" sz="2400" dirty="0">
                  <a:solidFill>
                    <a:schemeClr val="bg1"/>
                  </a:solidFill>
                </a:rPr>
                <a:t> </a:t>
              </a:r>
              <a:r>
                <a:rPr lang="en-US" sz="2400" dirty="0" err="1">
                  <a:solidFill>
                    <a:schemeClr val="bg1"/>
                  </a:solidFill>
                </a:rPr>
                <a:t>quả</a:t>
              </a:r>
              <a:r>
                <a:rPr lang="en-US" sz="2400" dirty="0">
                  <a:solidFill>
                    <a:schemeClr val="bg1"/>
                  </a:solidFill>
                </a:rPr>
                <a:t> </a:t>
              </a:r>
              <a:r>
                <a:rPr lang="en-US" sz="2400" dirty="0" err="1">
                  <a:solidFill>
                    <a:schemeClr val="bg1"/>
                  </a:solidFill>
                </a:rPr>
                <a:t>đạt</a:t>
              </a:r>
              <a:r>
                <a:rPr lang="en-US" sz="2400" dirty="0">
                  <a:solidFill>
                    <a:schemeClr val="bg1"/>
                  </a:solidFill>
                </a:rPr>
                <a:t> </a:t>
              </a:r>
              <a:r>
                <a:rPr lang="en-US" sz="2400" dirty="0" err="1">
                  <a:solidFill>
                    <a:schemeClr val="bg1"/>
                  </a:solidFill>
                </a:rPr>
                <a:t>được</a:t>
              </a:r>
              <a:endParaRPr lang="en-VN" sz="2400" dirty="0">
                <a:solidFill>
                  <a:schemeClr val="bg1"/>
                </a:solidFill>
              </a:endParaRPr>
            </a:p>
          </p:txBody>
        </p:sp>
      </p:grpSp>
      <p:grpSp>
        <p:nvGrpSpPr>
          <p:cNvPr id="3" name="Group 2">
            <a:extLst>
              <a:ext uri="{FF2B5EF4-FFF2-40B4-BE49-F238E27FC236}">
                <a16:creationId xmlns:a16="http://schemas.microsoft.com/office/drawing/2014/main" id="{9F089759-45E2-5DDA-1DD8-971D639EC3AC}"/>
              </a:ext>
            </a:extLst>
          </p:cNvPr>
          <p:cNvGrpSpPr/>
          <p:nvPr/>
        </p:nvGrpSpPr>
        <p:grpSpPr>
          <a:xfrm>
            <a:off x="829799" y="5493426"/>
            <a:ext cx="7867840" cy="890663"/>
            <a:chOff x="880764" y="-178236"/>
            <a:chExt cx="7867840" cy="948373"/>
          </a:xfrm>
        </p:grpSpPr>
        <p:sp>
          <p:nvSpPr>
            <p:cNvPr id="22" name="Rounded Rectangle 6">
              <a:extLst>
                <a:ext uri="{FF2B5EF4-FFF2-40B4-BE49-F238E27FC236}">
                  <a16:creationId xmlns:a16="http://schemas.microsoft.com/office/drawing/2014/main" id="{36FA6813-F97D-E576-C486-0B88A3214F22}"/>
                </a:ext>
              </a:extLst>
            </p:cNvPr>
            <p:cNvSpPr/>
            <p:nvPr/>
          </p:nvSpPr>
          <p:spPr>
            <a:xfrm>
              <a:off x="880764" y="-178236"/>
              <a:ext cx="7770177" cy="948373"/>
            </a:xfrm>
            <a:prstGeom prst="roundRect">
              <a:avLst>
                <a:gd name="adj" fmla="val 6767"/>
              </a:avLst>
            </a:prstGeom>
            <a:solidFill>
              <a:schemeClr val="bg1"/>
            </a:solidFill>
            <a:ln w="19050">
              <a:solidFill>
                <a:schemeClr val="accent4">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VN" sz="2200">
                <a:solidFill>
                  <a:sysClr val="windowText" lastClr="000000"/>
                </a:solidFill>
              </a:endParaRPr>
            </a:p>
          </p:txBody>
        </p:sp>
        <p:sp>
          <p:nvSpPr>
            <p:cNvPr id="23" name="Oval 22">
              <a:extLst>
                <a:ext uri="{FF2B5EF4-FFF2-40B4-BE49-F238E27FC236}">
                  <a16:creationId xmlns:a16="http://schemas.microsoft.com/office/drawing/2014/main" id="{15974E68-E081-B054-275C-7642963A3A17}"/>
                </a:ext>
              </a:extLst>
            </p:cNvPr>
            <p:cNvSpPr/>
            <p:nvPr/>
          </p:nvSpPr>
          <p:spPr>
            <a:xfrm>
              <a:off x="1040604" y="-23312"/>
              <a:ext cx="607219" cy="60721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Times New Roman" panose="02020603050405020304" pitchFamily="18" charset="0"/>
                  <a:cs typeface="Times New Roman" panose="02020603050405020304" pitchFamily="18" charset="0"/>
                </a:rPr>
                <a:t>5</a:t>
              </a:r>
              <a:endParaRPr lang="en-VN" sz="28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459AFEA-A177-EEA2-7631-8D3890CB2F43}"/>
                </a:ext>
              </a:extLst>
            </p:cNvPr>
            <p:cNvSpPr txBox="1"/>
            <p:nvPr/>
          </p:nvSpPr>
          <p:spPr>
            <a:xfrm>
              <a:off x="1807663" y="66398"/>
              <a:ext cx="6940941" cy="491578"/>
            </a:xfrm>
            <a:prstGeom prst="rect">
              <a:avLst/>
            </a:prstGeom>
            <a:noFill/>
          </p:spPr>
          <p:txBody>
            <a:bodyPr wrap="square" rtlCol="0" anchor="ctr">
              <a:spAutoFit/>
            </a:bodyPr>
            <a:lstStyle/>
            <a:p>
              <a:r>
                <a:rPr lang="en-US" sz="2400" dirty="0" err="1"/>
                <a:t>Tổng</a:t>
              </a:r>
              <a:r>
                <a:rPr lang="en-US" sz="2400" dirty="0"/>
                <a:t> </a:t>
              </a:r>
              <a:r>
                <a:rPr lang="en-US" sz="2400" dirty="0" err="1"/>
                <a:t>kết</a:t>
              </a:r>
              <a:r>
                <a:rPr lang="en-US" sz="2400" dirty="0"/>
                <a:t> </a:t>
              </a:r>
              <a:r>
                <a:rPr lang="en-US" sz="2400" dirty="0" err="1"/>
                <a:t>và</a:t>
              </a:r>
              <a:r>
                <a:rPr lang="en-US" sz="2400" dirty="0"/>
                <a:t> </a:t>
              </a:r>
              <a:r>
                <a:rPr lang="en-US" sz="2400" dirty="0" err="1"/>
                <a:t>hướng</a:t>
              </a:r>
              <a:r>
                <a:rPr lang="en-US" sz="2400" dirty="0"/>
                <a:t> </a:t>
              </a:r>
              <a:r>
                <a:rPr lang="en-US" sz="2400" dirty="0" err="1"/>
                <a:t>phát</a:t>
              </a:r>
              <a:r>
                <a:rPr lang="en-US" sz="2400" dirty="0"/>
                <a:t> </a:t>
              </a:r>
              <a:r>
                <a:rPr lang="en-US" sz="2400" dirty="0" err="1"/>
                <a:t>triển</a:t>
              </a:r>
              <a:endParaRPr lang="en-VN" sz="2400" dirty="0"/>
            </a:p>
          </p:txBody>
        </p:sp>
      </p:grpSp>
    </p:spTree>
    <p:extLst>
      <p:ext uri="{BB962C8B-B14F-4D97-AF65-F5344CB8AC3E}">
        <p14:creationId xmlns:p14="http://schemas.microsoft.com/office/powerpoint/2010/main" val="12649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3A35A-4933-CAA3-9096-FE06136A1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71794-AEAB-E576-2E61-1B54486753BF}"/>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A1622A5C-08B8-78ED-B412-925C78F7300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848497A6-7BE7-381F-4363-3F50BF891BCF}"/>
              </a:ext>
            </a:extLst>
          </p:cNvPr>
          <p:cNvSpPr>
            <a:spLocks noGrp="1"/>
          </p:cNvSpPr>
          <p:nvPr>
            <p:ph type="sldNum" sz="quarter" idx="12"/>
          </p:nvPr>
        </p:nvSpPr>
        <p:spPr/>
        <p:txBody>
          <a:bodyPr/>
          <a:lstStyle/>
          <a:p>
            <a:fld id="{48F63A3B-78C7-47BE-AE5E-E10140E04643}" type="slidenum">
              <a:rPr lang="en-US" smtClean="0"/>
              <a:pPr/>
              <a:t>20</a:t>
            </a:fld>
            <a:endParaRPr lang="en-US" dirty="0"/>
          </a:p>
        </p:txBody>
      </p:sp>
      <p:graphicFrame>
        <p:nvGraphicFramePr>
          <p:cNvPr id="3" name="Table 2">
            <a:extLst>
              <a:ext uri="{FF2B5EF4-FFF2-40B4-BE49-F238E27FC236}">
                <a16:creationId xmlns:a16="http://schemas.microsoft.com/office/drawing/2014/main" id="{FBBAF1A0-CA2E-577D-B4B4-416F79352C89}"/>
              </a:ext>
            </a:extLst>
          </p:cNvPr>
          <p:cNvGraphicFramePr>
            <a:graphicFrameLocks noGrp="1"/>
          </p:cNvGraphicFramePr>
          <p:nvPr>
            <p:extLst>
              <p:ext uri="{D42A27DB-BD31-4B8C-83A1-F6EECF244321}">
                <p14:modId xmlns:p14="http://schemas.microsoft.com/office/powerpoint/2010/main" val="2645368031"/>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a:latin typeface="+mj-lt"/>
                        </a:rPr>
                        <a:t>FIFO_RESULT</a:t>
                      </a: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72</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188</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5122" name="Picture 2">
            <a:extLst>
              <a:ext uri="{FF2B5EF4-FFF2-40B4-BE49-F238E27FC236}">
                <a16:creationId xmlns:a16="http://schemas.microsoft.com/office/drawing/2014/main" id="{FFD3F7A0-50EB-474B-2AD9-2BCB67CAC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653" y="2055597"/>
            <a:ext cx="5319422" cy="274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67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517A9-50C7-88A4-E311-3EFAEC11D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22A2D1-B4F2-291D-A35E-FD73448287AB}"/>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33433C8D-B7CF-6F18-2343-868D685C8098}"/>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58162256-3004-890C-3669-2A68EDA41A3F}"/>
              </a:ext>
            </a:extLst>
          </p:cNvPr>
          <p:cNvSpPr>
            <a:spLocks noGrp="1"/>
          </p:cNvSpPr>
          <p:nvPr>
            <p:ph type="sldNum" sz="quarter" idx="12"/>
          </p:nvPr>
        </p:nvSpPr>
        <p:spPr/>
        <p:txBody>
          <a:bodyPr/>
          <a:lstStyle/>
          <a:p>
            <a:fld id="{48F63A3B-78C7-47BE-AE5E-E10140E04643}" type="slidenum">
              <a:rPr lang="en-US" smtClean="0"/>
              <a:pPr/>
              <a:t>21</a:t>
            </a:fld>
            <a:endParaRPr lang="en-US" dirty="0"/>
          </a:p>
        </p:txBody>
      </p:sp>
      <p:graphicFrame>
        <p:nvGraphicFramePr>
          <p:cNvPr id="3" name="Table 2">
            <a:extLst>
              <a:ext uri="{FF2B5EF4-FFF2-40B4-BE49-F238E27FC236}">
                <a16:creationId xmlns:a16="http://schemas.microsoft.com/office/drawing/2014/main" id="{EB2F2FA2-94CE-D58C-4EEE-D92FC672CC15}"/>
              </a:ext>
            </a:extLst>
          </p:cNvPr>
          <p:cNvGraphicFramePr>
            <a:graphicFrameLocks noGrp="1"/>
          </p:cNvGraphicFramePr>
          <p:nvPr>
            <p:extLst>
              <p:ext uri="{D42A27DB-BD31-4B8C-83A1-F6EECF244321}">
                <p14:modId xmlns:p14="http://schemas.microsoft.com/office/powerpoint/2010/main" val="1479611811"/>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err="1">
                          <a:latin typeface="+mj-lt"/>
                        </a:rPr>
                        <a:t>Row_mapper</a:t>
                      </a:r>
                      <a:endParaRPr lang="en-US" dirty="0">
                        <a:latin typeface="+mj-lt"/>
                      </a:endParaRP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160</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609</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4098" name="Picture 2">
            <a:extLst>
              <a:ext uri="{FF2B5EF4-FFF2-40B4-BE49-F238E27FC236}">
                <a16:creationId xmlns:a16="http://schemas.microsoft.com/office/drawing/2014/main" id="{F1EF266E-E22B-FCAC-3993-69A17AE62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101" y="2066884"/>
            <a:ext cx="5779983" cy="272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39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3F67E-1E58-0473-CDFF-C775DB4C7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14979-FD90-9DC9-0EEC-3C06B2CA0421}"/>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F5218810-D470-1F16-613A-A085613E8B2F}"/>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2F6E5396-7506-CE25-0CD9-50DE3A9611CB}"/>
              </a:ext>
            </a:extLst>
          </p:cNvPr>
          <p:cNvSpPr>
            <a:spLocks noGrp="1"/>
          </p:cNvSpPr>
          <p:nvPr>
            <p:ph type="sldNum" sz="quarter" idx="12"/>
          </p:nvPr>
        </p:nvSpPr>
        <p:spPr/>
        <p:txBody>
          <a:bodyPr/>
          <a:lstStyle/>
          <a:p>
            <a:fld id="{48F63A3B-78C7-47BE-AE5E-E10140E04643}" type="slidenum">
              <a:rPr lang="en-US" smtClean="0"/>
              <a:pPr/>
              <a:t>22</a:t>
            </a:fld>
            <a:endParaRPr lang="en-US" dirty="0"/>
          </a:p>
        </p:txBody>
      </p:sp>
      <p:graphicFrame>
        <p:nvGraphicFramePr>
          <p:cNvPr id="3" name="Table 2">
            <a:extLst>
              <a:ext uri="{FF2B5EF4-FFF2-40B4-BE49-F238E27FC236}">
                <a16:creationId xmlns:a16="http://schemas.microsoft.com/office/drawing/2014/main" id="{4A639B1B-4BCE-95E9-2DF1-E6AAD3E168BD}"/>
              </a:ext>
            </a:extLst>
          </p:cNvPr>
          <p:cNvGraphicFramePr>
            <a:graphicFrameLocks noGrp="1"/>
          </p:cNvGraphicFramePr>
          <p:nvPr>
            <p:extLst>
              <p:ext uri="{D42A27DB-BD31-4B8C-83A1-F6EECF244321}">
                <p14:modId xmlns:p14="http://schemas.microsoft.com/office/powerpoint/2010/main" val="3583858777"/>
              </p:ext>
            </p:extLst>
          </p:nvPr>
        </p:nvGraphicFramePr>
        <p:xfrm>
          <a:off x="766916" y="2319020"/>
          <a:ext cx="4021394" cy="2219960"/>
        </p:xfrm>
        <a:graphic>
          <a:graphicData uri="http://schemas.openxmlformats.org/drawingml/2006/table">
            <a:tbl>
              <a:tblPr firstRow="1" bandRow="1">
                <a:tableStyleId>{5C22544A-7EE6-4342-B048-85BDC9FD1C3A}</a:tableStyleId>
              </a:tblPr>
              <a:tblGrid>
                <a:gridCol w="1986116">
                  <a:extLst>
                    <a:ext uri="{9D8B030D-6E8A-4147-A177-3AD203B41FA5}">
                      <a16:colId xmlns:a16="http://schemas.microsoft.com/office/drawing/2014/main" val="683760997"/>
                    </a:ext>
                  </a:extLst>
                </a:gridCol>
                <a:gridCol w="2035278">
                  <a:extLst>
                    <a:ext uri="{9D8B030D-6E8A-4147-A177-3AD203B41FA5}">
                      <a16:colId xmlns:a16="http://schemas.microsoft.com/office/drawing/2014/main" val="3992413228"/>
                    </a:ext>
                  </a:extLst>
                </a:gridCol>
              </a:tblGrid>
              <a:tr h="345252">
                <a:tc>
                  <a:txBody>
                    <a:bodyPr/>
                    <a:lstStyle/>
                    <a:p>
                      <a:pPr algn="ctr"/>
                      <a:endParaRPr lang="en-US" dirty="0">
                        <a:latin typeface="+mj-lt"/>
                      </a:endParaRPr>
                    </a:p>
                  </a:txBody>
                  <a:tcPr/>
                </a:tc>
                <a:tc>
                  <a:txBody>
                    <a:bodyPr/>
                    <a:lstStyle/>
                    <a:p>
                      <a:pPr algn="ctr"/>
                      <a:r>
                        <a:rPr lang="en-US" dirty="0" err="1">
                          <a:latin typeface="+mj-lt"/>
                        </a:rPr>
                        <a:t>DataFlow</a:t>
                      </a:r>
                      <a:endParaRPr lang="en-US" dirty="0">
                        <a:latin typeface="+mj-lt"/>
                      </a:endParaRPr>
                    </a:p>
                  </a:txBody>
                  <a:tcPr/>
                </a:tc>
                <a:extLst>
                  <a:ext uri="{0D108BD9-81ED-4DB2-BD59-A6C34878D82A}">
                    <a16:rowId xmlns:a16="http://schemas.microsoft.com/office/drawing/2014/main" val="1222992249"/>
                  </a:ext>
                </a:extLst>
              </a:tr>
              <a:tr h="370840">
                <a:tc>
                  <a:txBody>
                    <a:bodyPr/>
                    <a:lstStyle/>
                    <a:p>
                      <a:pPr algn="ctr"/>
                      <a:r>
                        <a:rPr lang="en-US" dirty="0">
                          <a:latin typeface="+mj-lt"/>
                        </a:rPr>
                        <a:t>LUTs</a:t>
                      </a:r>
                    </a:p>
                  </a:txBody>
                  <a:tcPr/>
                </a:tc>
                <a:tc>
                  <a:txBody>
                    <a:bodyPr/>
                    <a:lstStyle/>
                    <a:p>
                      <a:pPr algn="ctr"/>
                      <a:r>
                        <a:rPr lang="en-US" dirty="0">
                          <a:latin typeface="+mj-lt"/>
                        </a:rPr>
                        <a:t>2558</a:t>
                      </a:r>
                    </a:p>
                  </a:txBody>
                  <a:tcPr/>
                </a:tc>
                <a:extLst>
                  <a:ext uri="{0D108BD9-81ED-4DB2-BD59-A6C34878D82A}">
                    <a16:rowId xmlns:a16="http://schemas.microsoft.com/office/drawing/2014/main" val="2754877925"/>
                  </a:ext>
                </a:extLst>
              </a:tr>
              <a:tr h="370840">
                <a:tc>
                  <a:txBody>
                    <a:bodyPr/>
                    <a:lstStyle/>
                    <a:p>
                      <a:pPr algn="ctr"/>
                      <a:r>
                        <a:rPr lang="en-US" dirty="0">
                          <a:latin typeface="+mj-lt"/>
                        </a:rPr>
                        <a:t>FF</a:t>
                      </a:r>
                    </a:p>
                  </a:txBody>
                  <a:tcPr/>
                </a:tc>
                <a:tc>
                  <a:txBody>
                    <a:bodyPr/>
                    <a:lstStyle/>
                    <a:p>
                      <a:pPr algn="ctr"/>
                      <a:r>
                        <a:rPr lang="en-US" dirty="0">
                          <a:latin typeface="+mj-lt"/>
                        </a:rPr>
                        <a:t>0</a:t>
                      </a:r>
                    </a:p>
                  </a:txBody>
                  <a:tcPr/>
                </a:tc>
                <a:extLst>
                  <a:ext uri="{0D108BD9-81ED-4DB2-BD59-A6C34878D82A}">
                    <a16:rowId xmlns:a16="http://schemas.microsoft.com/office/drawing/2014/main" val="421837105"/>
                  </a:ext>
                </a:extLst>
              </a:tr>
              <a:tr h="370840">
                <a:tc>
                  <a:txBody>
                    <a:bodyPr/>
                    <a:lstStyle/>
                    <a:p>
                      <a:pPr algn="ctr"/>
                      <a:r>
                        <a:rPr lang="en-US" dirty="0">
                          <a:latin typeface="+mj-lt"/>
                        </a:rPr>
                        <a:t>BRAM</a:t>
                      </a:r>
                    </a:p>
                  </a:txBody>
                  <a:tcPr/>
                </a:tc>
                <a:tc>
                  <a:txBody>
                    <a:bodyPr/>
                    <a:lstStyle/>
                    <a:p>
                      <a:pPr algn="ctr"/>
                      <a:r>
                        <a:rPr lang="en-US" dirty="0">
                          <a:latin typeface="+mj-lt"/>
                        </a:rPr>
                        <a:t>0</a:t>
                      </a:r>
                    </a:p>
                  </a:txBody>
                  <a:tcPr/>
                </a:tc>
                <a:extLst>
                  <a:ext uri="{0D108BD9-81ED-4DB2-BD59-A6C34878D82A}">
                    <a16:rowId xmlns:a16="http://schemas.microsoft.com/office/drawing/2014/main" val="3997567082"/>
                  </a:ext>
                </a:extLst>
              </a:tr>
              <a:tr h="370840">
                <a:tc>
                  <a:txBody>
                    <a:bodyPr/>
                    <a:lstStyle/>
                    <a:p>
                      <a:pPr algn="ctr"/>
                      <a:r>
                        <a:rPr lang="en-US" dirty="0">
                          <a:latin typeface="+mj-lt"/>
                        </a:rPr>
                        <a:t>DSP</a:t>
                      </a:r>
                    </a:p>
                  </a:txBody>
                  <a:tcPr/>
                </a:tc>
                <a:tc>
                  <a:txBody>
                    <a:bodyPr/>
                    <a:lstStyle/>
                    <a:p>
                      <a:pPr algn="ctr"/>
                      <a:r>
                        <a:rPr lang="en-US" dirty="0">
                          <a:latin typeface="+mj-lt"/>
                        </a:rPr>
                        <a:t>0</a:t>
                      </a:r>
                    </a:p>
                  </a:txBody>
                  <a:tcPr/>
                </a:tc>
                <a:extLst>
                  <a:ext uri="{0D108BD9-81ED-4DB2-BD59-A6C34878D82A}">
                    <a16:rowId xmlns:a16="http://schemas.microsoft.com/office/drawing/2014/main" val="249475441"/>
                  </a:ext>
                </a:extLst>
              </a:tr>
              <a:tr h="370840">
                <a:tc>
                  <a:txBody>
                    <a:bodyPr/>
                    <a:lstStyle/>
                    <a:p>
                      <a:pPr algn="ctr"/>
                      <a:endParaRPr lang="en-US" dirty="0">
                        <a:latin typeface="+mj-lt"/>
                      </a:endParaRPr>
                    </a:p>
                  </a:txBody>
                  <a:tcPr/>
                </a:tc>
                <a:tc>
                  <a:txBody>
                    <a:bodyPr/>
                    <a:lstStyle/>
                    <a:p>
                      <a:pPr algn="ctr"/>
                      <a:endParaRPr lang="en-US" dirty="0">
                        <a:latin typeface="+mj-lt"/>
                      </a:endParaRPr>
                    </a:p>
                  </a:txBody>
                  <a:tcPr/>
                </a:tc>
                <a:extLst>
                  <a:ext uri="{0D108BD9-81ED-4DB2-BD59-A6C34878D82A}">
                    <a16:rowId xmlns:a16="http://schemas.microsoft.com/office/drawing/2014/main" val="1805644954"/>
                  </a:ext>
                </a:extLst>
              </a:tr>
            </a:tbl>
          </a:graphicData>
        </a:graphic>
      </p:graphicFrame>
      <p:pic>
        <p:nvPicPr>
          <p:cNvPr id="3074" name="Picture 2">
            <a:extLst>
              <a:ext uri="{FF2B5EF4-FFF2-40B4-BE49-F238E27FC236}">
                <a16:creationId xmlns:a16="http://schemas.microsoft.com/office/drawing/2014/main" id="{0163120C-C7DE-AE83-342B-AF705BB9F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607" y="1992118"/>
            <a:ext cx="5461514" cy="287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97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2EE6-307A-8F81-2740-F83A25F9F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AD7A8-E454-4B0F-A778-934A97C1CB1D}"/>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B643EDAC-ED25-CD39-45B1-14DB8AAF7502}"/>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DB3587C3-3A1E-FADD-D3FB-509039EFEE02}"/>
              </a:ext>
            </a:extLst>
          </p:cNvPr>
          <p:cNvSpPr>
            <a:spLocks noGrp="1"/>
          </p:cNvSpPr>
          <p:nvPr>
            <p:ph type="sldNum" sz="quarter" idx="12"/>
          </p:nvPr>
        </p:nvSpPr>
        <p:spPr/>
        <p:txBody>
          <a:bodyPr/>
          <a:lstStyle/>
          <a:p>
            <a:fld id="{48F63A3B-78C7-47BE-AE5E-E10140E04643}" type="slidenum">
              <a:rPr lang="en-US" smtClean="0"/>
              <a:pPr/>
              <a:t>23</a:t>
            </a:fld>
            <a:endParaRPr lang="en-US" dirty="0"/>
          </a:p>
        </p:txBody>
      </p:sp>
      <p:graphicFrame>
        <p:nvGraphicFramePr>
          <p:cNvPr id="6" name="Table 5">
            <a:extLst>
              <a:ext uri="{FF2B5EF4-FFF2-40B4-BE49-F238E27FC236}">
                <a16:creationId xmlns:a16="http://schemas.microsoft.com/office/drawing/2014/main" id="{14D35FB7-CAD4-73E4-9C72-29BF7913169F}"/>
              </a:ext>
            </a:extLst>
          </p:cNvPr>
          <p:cNvGraphicFramePr>
            <a:graphicFrameLocks noGrp="1"/>
          </p:cNvGraphicFramePr>
          <p:nvPr>
            <p:extLst>
              <p:ext uri="{D42A27DB-BD31-4B8C-83A1-F6EECF244321}">
                <p14:modId xmlns:p14="http://schemas.microsoft.com/office/powerpoint/2010/main" val="2116042086"/>
              </p:ext>
            </p:extLst>
          </p:nvPr>
        </p:nvGraphicFramePr>
        <p:xfrm>
          <a:off x="262971" y="1906270"/>
          <a:ext cx="10980000" cy="4450080"/>
        </p:xfrm>
        <a:graphic>
          <a:graphicData uri="http://schemas.openxmlformats.org/drawingml/2006/table">
            <a:tbl>
              <a:tblPr firstRow="1" bandRow="1">
                <a:tableStyleId>{5C22544A-7EE6-4342-B048-85BDC9FD1C3A}</a:tableStyleId>
              </a:tblPr>
              <a:tblGrid>
                <a:gridCol w="3021003">
                  <a:extLst>
                    <a:ext uri="{9D8B030D-6E8A-4147-A177-3AD203B41FA5}">
                      <a16:colId xmlns:a16="http://schemas.microsoft.com/office/drawing/2014/main" val="3588941667"/>
                    </a:ext>
                  </a:extLst>
                </a:gridCol>
                <a:gridCol w="1802339">
                  <a:extLst>
                    <a:ext uri="{9D8B030D-6E8A-4147-A177-3AD203B41FA5}">
                      <a16:colId xmlns:a16="http://schemas.microsoft.com/office/drawing/2014/main" val="3485866680"/>
                    </a:ext>
                  </a:extLst>
                </a:gridCol>
                <a:gridCol w="1450346">
                  <a:extLst>
                    <a:ext uri="{9D8B030D-6E8A-4147-A177-3AD203B41FA5}">
                      <a16:colId xmlns:a16="http://schemas.microsoft.com/office/drawing/2014/main" val="1540563197"/>
                    </a:ext>
                  </a:extLst>
                </a:gridCol>
                <a:gridCol w="1533940">
                  <a:extLst>
                    <a:ext uri="{9D8B030D-6E8A-4147-A177-3AD203B41FA5}">
                      <a16:colId xmlns:a16="http://schemas.microsoft.com/office/drawing/2014/main" val="24709681"/>
                    </a:ext>
                  </a:extLst>
                </a:gridCol>
                <a:gridCol w="1178668">
                  <a:extLst>
                    <a:ext uri="{9D8B030D-6E8A-4147-A177-3AD203B41FA5}">
                      <a16:colId xmlns:a16="http://schemas.microsoft.com/office/drawing/2014/main" val="2657790795"/>
                    </a:ext>
                  </a:extLst>
                </a:gridCol>
                <a:gridCol w="1993704">
                  <a:extLst>
                    <a:ext uri="{9D8B030D-6E8A-4147-A177-3AD203B41FA5}">
                      <a16:colId xmlns:a16="http://schemas.microsoft.com/office/drawing/2014/main" val="1882950978"/>
                    </a:ext>
                  </a:extLst>
                </a:gridCol>
              </a:tblGrid>
              <a:tr h="370840">
                <a:tc>
                  <a:txBody>
                    <a:bodyPr/>
                    <a:lstStyle/>
                    <a:p>
                      <a:pPr algn="ctr"/>
                      <a:endParaRPr lang="en-US" dirty="0">
                        <a:latin typeface="+mj-lt"/>
                      </a:endParaRPr>
                    </a:p>
                  </a:txBody>
                  <a:tcPr/>
                </a:tc>
                <a:tc>
                  <a:txBody>
                    <a:bodyPr/>
                    <a:lstStyle/>
                    <a:p>
                      <a:pPr algn="ctr"/>
                      <a:r>
                        <a:rPr lang="en-US" dirty="0">
                          <a:latin typeface="+mj-lt"/>
                        </a:rPr>
                        <a:t>LUT</a:t>
                      </a:r>
                    </a:p>
                  </a:txBody>
                  <a:tcPr/>
                </a:tc>
                <a:tc>
                  <a:txBody>
                    <a:bodyPr/>
                    <a:lstStyle/>
                    <a:p>
                      <a:pPr algn="ctr"/>
                      <a:r>
                        <a:rPr lang="en-US" dirty="0">
                          <a:latin typeface="+mj-lt"/>
                        </a:rPr>
                        <a:t>FF</a:t>
                      </a:r>
                    </a:p>
                  </a:txBody>
                  <a:tcPr/>
                </a:tc>
                <a:tc>
                  <a:txBody>
                    <a:bodyPr/>
                    <a:lstStyle/>
                    <a:p>
                      <a:pPr algn="ctr"/>
                      <a:r>
                        <a:rPr lang="en-US" dirty="0">
                          <a:latin typeface="+mj-lt"/>
                        </a:rPr>
                        <a:t>BRAM</a:t>
                      </a:r>
                    </a:p>
                  </a:txBody>
                  <a:tcPr/>
                </a:tc>
                <a:tc>
                  <a:txBody>
                    <a:bodyPr/>
                    <a:lstStyle/>
                    <a:p>
                      <a:pPr algn="ctr"/>
                      <a:r>
                        <a:rPr lang="en-US" dirty="0">
                          <a:latin typeface="+mj-lt"/>
                        </a:rPr>
                        <a:t>DSP</a:t>
                      </a:r>
                    </a:p>
                  </a:txBody>
                  <a:tcPr/>
                </a:tc>
                <a:tc>
                  <a:txBody>
                    <a:bodyPr/>
                    <a:lstStyle/>
                    <a:p>
                      <a:pPr algn="ctr"/>
                      <a:r>
                        <a:rPr lang="en-US" dirty="0">
                          <a:latin typeface="+mj-lt"/>
                        </a:rPr>
                        <a:t>LUTRAM</a:t>
                      </a:r>
                    </a:p>
                  </a:txBody>
                  <a:tcPr/>
                </a:tc>
                <a:extLst>
                  <a:ext uri="{0D108BD9-81ED-4DB2-BD59-A6C34878D82A}">
                    <a16:rowId xmlns:a16="http://schemas.microsoft.com/office/drawing/2014/main" val="2954448216"/>
                  </a:ext>
                </a:extLst>
              </a:tr>
              <a:tr h="370840">
                <a:tc>
                  <a:txBody>
                    <a:bodyPr/>
                    <a:lstStyle/>
                    <a:p>
                      <a:pPr algn="ctr"/>
                      <a:r>
                        <a:rPr lang="en-US" dirty="0">
                          <a:latin typeface="+mj-lt"/>
                        </a:rPr>
                        <a:t>PE</a:t>
                      </a:r>
                    </a:p>
                  </a:txBody>
                  <a:tcPr/>
                </a:tc>
                <a:tc>
                  <a:txBody>
                    <a:bodyPr/>
                    <a:lstStyle/>
                    <a:p>
                      <a:pPr algn="ctr"/>
                      <a:r>
                        <a:rPr lang="en-US" dirty="0">
                          <a:latin typeface="+mj-lt"/>
                        </a:rPr>
                        <a:t>159</a:t>
                      </a:r>
                    </a:p>
                  </a:txBody>
                  <a:tcPr/>
                </a:tc>
                <a:tc>
                  <a:txBody>
                    <a:bodyPr/>
                    <a:lstStyle/>
                    <a:p>
                      <a:pPr algn="ctr"/>
                      <a:r>
                        <a:rPr lang="en-US" dirty="0">
                          <a:latin typeface="+mj-lt"/>
                        </a:rPr>
                        <a:t>273</a:t>
                      </a:r>
                    </a:p>
                  </a:txBody>
                  <a:tcPr/>
                </a:tc>
                <a:tc>
                  <a:txBody>
                    <a:bodyPr/>
                    <a:lstStyle/>
                    <a:p>
                      <a:pPr algn="ctr"/>
                      <a:r>
                        <a:rPr lang="en-US" dirty="0">
                          <a:latin typeface="+mj-lt"/>
                        </a:rPr>
                        <a:t>0</a:t>
                      </a:r>
                    </a:p>
                  </a:txBody>
                  <a:tcPr/>
                </a:tc>
                <a:tc>
                  <a:txBody>
                    <a:bodyPr/>
                    <a:lstStyle/>
                    <a:p>
                      <a:pPr algn="ctr"/>
                      <a:r>
                        <a:rPr lang="en-US" dirty="0">
                          <a:latin typeface="+mj-lt"/>
                        </a:rPr>
                        <a:t>1</a:t>
                      </a:r>
                    </a:p>
                  </a:txBody>
                  <a:tcPr/>
                </a:tc>
                <a:tc>
                  <a:txBody>
                    <a:bodyPr/>
                    <a:lstStyle/>
                    <a:p>
                      <a:pPr algn="ctr"/>
                      <a:r>
                        <a:rPr lang="en-US" dirty="0">
                          <a:latin typeface="+mj-lt"/>
                        </a:rPr>
                        <a:t>0</a:t>
                      </a:r>
                    </a:p>
                  </a:txBody>
                  <a:tcPr/>
                </a:tc>
                <a:extLst>
                  <a:ext uri="{0D108BD9-81ED-4DB2-BD59-A6C34878D82A}">
                    <a16:rowId xmlns:a16="http://schemas.microsoft.com/office/drawing/2014/main" val="1399566290"/>
                  </a:ext>
                </a:extLst>
              </a:tr>
              <a:tr h="370840">
                <a:tc>
                  <a:txBody>
                    <a:bodyPr/>
                    <a:lstStyle/>
                    <a:p>
                      <a:pPr algn="ctr"/>
                      <a:r>
                        <a:rPr lang="en-US" dirty="0" err="1">
                          <a:latin typeface="+mj-lt"/>
                        </a:rPr>
                        <a:t>Controller_PE</a:t>
                      </a:r>
                      <a:endParaRPr lang="en-US" dirty="0">
                        <a:latin typeface="+mj-lt"/>
                      </a:endParaRPr>
                    </a:p>
                  </a:txBody>
                  <a:tcPr/>
                </a:tc>
                <a:tc>
                  <a:txBody>
                    <a:bodyPr/>
                    <a:lstStyle/>
                    <a:p>
                      <a:pPr algn="ctr"/>
                      <a:r>
                        <a:rPr lang="en-US" dirty="0">
                          <a:latin typeface="+mj-lt"/>
                        </a:rPr>
                        <a:t>96</a:t>
                      </a:r>
                    </a:p>
                  </a:txBody>
                  <a:tcPr/>
                </a:tc>
                <a:tc>
                  <a:txBody>
                    <a:bodyPr/>
                    <a:lstStyle/>
                    <a:p>
                      <a:pPr algn="ctr"/>
                      <a:r>
                        <a:rPr lang="en-US" dirty="0">
                          <a:latin typeface="+mj-lt"/>
                        </a:rPr>
                        <a:t>17</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2008898510"/>
                  </a:ext>
                </a:extLst>
              </a:tr>
              <a:tr h="370840">
                <a:tc>
                  <a:txBody>
                    <a:bodyPr/>
                    <a:lstStyle/>
                    <a:p>
                      <a:pPr algn="ctr"/>
                      <a:r>
                        <a:rPr lang="en-US" dirty="0" err="1">
                          <a:latin typeface="+mj-lt"/>
                        </a:rPr>
                        <a:t>System_Controller</a:t>
                      </a:r>
                      <a:endParaRPr lang="en-US" dirty="0">
                        <a:latin typeface="+mj-lt"/>
                      </a:endParaRPr>
                    </a:p>
                  </a:txBody>
                  <a:tcPr/>
                </a:tc>
                <a:tc>
                  <a:txBody>
                    <a:bodyPr/>
                    <a:lstStyle/>
                    <a:p>
                      <a:pPr algn="ctr"/>
                      <a:r>
                        <a:rPr lang="en-US" dirty="0">
                          <a:latin typeface="+mj-lt"/>
                        </a:rPr>
                        <a:t>12</a:t>
                      </a:r>
                    </a:p>
                  </a:txBody>
                  <a:tcPr/>
                </a:tc>
                <a:tc>
                  <a:txBody>
                    <a:bodyPr/>
                    <a:lstStyle/>
                    <a:p>
                      <a:pPr algn="ctr"/>
                      <a:r>
                        <a:rPr lang="en-US" dirty="0">
                          <a:latin typeface="+mj-lt"/>
                        </a:rPr>
                        <a:t>13</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1415224849"/>
                  </a:ext>
                </a:extLst>
              </a:tr>
              <a:tr h="370840">
                <a:tc>
                  <a:txBody>
                    <a:bodyPr/>
                    <a:lstStyle/>
                    <a:p>
                      <a:pPr algn="ctr"/>
                      <a:r>
                        <a:rPr lang="en-US" dirty="0" err="1">
                          <a:latin typeface="+mj-lt"/>
                        </a:rPr>
                        <a:t>Ram_read_selector</a:t>
                      </a:r>
                      <a:endParaRPr lang="en-US" dirty="0">
                        <a:latin typeface="+mj-lt"/>
                      </a:endParaRPr>
                    </a:p>
                  </a:txBody>
                  <a:tcPr/>
                </a:tc>
                <a:tc>
                  <a:txBody>
                    <a:bodyPr/>
                    <a:lstStyle/>
                    <a:p>
                      <a:pPr algn="ctr"/>
                      <a:r>
                        <a:rPr lang="en-US" dirty="0">
                          <a:latin typeface="+mj-lt"/>
                        </a:rPr>
                        <a:t>1820</a:t>
                      </a:r>
                    </a:p>
                  </a:txBody>
                  <a:tcPr/>
                </a:tc>
                <a:tc>
                  <a:txBody>
                    <a:bodyPr/>
                    <a:lstStyle/>
                    <a:p>
                      <a:pPr algn="ctr"/>
                      <a:r>
                        <a:rPr lang="en-US" dirty="0">
                          <a:latin typeface="+mj-lt"/>
                        </a:rPr>
                        <a:t>47</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10</a:t>
                      </a:r>
                    </a:p>
                  </a:txBody>
                  <a:tcPr/>
                </a:tc>
                <a:extLst>
                  <a:ext uri="{0D108BD9-81ED-4DB2-BD59-A6C34878D82A}">
                    <a16:rowId xmlns:a16="http://schemas.microsoft.com/office/drawing/2014/main" val="3158934329"/>
                  </a:ext>
                </a:extLst>
              </a:tr>
              <a:tr h="370840">
                <a:tc>
                  <a:txBody>
                    <a:bodyPr/>
                    <a:lstStyle/>
                    <a:p>
                      <a:pPr algn="ctr"/>
                      <a:r>
                        <a:rPr lang="en-US" dirty="0" err="1">
                          <a:latin typeface="+mj-lt"/>
                        </a:rPr>
                        <a:t>RAM_read_weight</a:t>
                      </a:r>
                      <a:endParaRPr lang="en-US" dirty="0">
                        <a:latin typeface="+mj-lt"/>
                      </a:endParaRPr>
                    </a:p>
                  </a:txBody>
                  <a:tcPr/>
                </a:tc>
                <a:tc>
                  <a:txBody>
                    <a:bodyPr/>
                    <a:lstStyle/>
                    <a:p>
                      <a:pPr algn="ctr"/>
                      <a:r>
                        <a:rPr lang="en-US" dirty="0">
                          <a:latin typeface="+mj-lt"/>
                        </a:rPr>
                        <a:t>24</a:t>
                      </a:r>
                    </a:p>
                  </a:txBody>
                  <a:tcPr/>
                </a:tc>
                <a:tc>
                  <a:txBody>
                    <a:bodyPr/>
                    <a:lstStyle/>
                    <a:p>
                      <a:pPr algn="ctr"/>
                      <a:r>
                        <a:rPr lang="en-US" dirty="0">
                          <a:latin typeface="+mj-lt"/>
                        </a:rPr>
                        <a:t>12</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1774714560"/>
                  </a:ext>
                </a:extLst>
              </a:tr>
              <a:tr h="370840">
                <a:tc>
                  <a:txBody>
                    <a:bodyPr/>
                    <a:lstStyle/>
                    <a:p>
                      <a:pPr algn="ctr"/>
                      <a:r>
                        <a:rPr lang="en-US" dirty="0">
                          <a:latin typeface="+mj-lt"/>
                        </a:rPr>
                        <a:t>RAM_INPUT</a:t>
                      </a:r>
                    </a:p>
                  </a:txBody>
                  <a:tcPr/>
                </a:tc>
                <a:tc>
                  <a:txBody>
                    <a:bodyPr/>
                    <a:lstStyle/>
                    <a:p>
                      <a:pPr algn="ctr"/>
                      <a:r>
                        <a:rPr lang="en-US" dirty="0">
                          <a:latin typeface="+mj-lt"/>
                        </a:rPr>
                        <a:t>3383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j-lt"/>
                          <a:ea typeface="+mn-ea"/>
                          <a:cs typeface="+mn-cs"/>
                        </a:rPr>
                        <a:t>12480</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1662026248"/>
                  </a:ext>
                </a:extLst>
              </a:tr>
              <a:tr h="370840">
                <a:tc>
                  <a:txBody>
                    <a:bodyPr/>
                    <a:lstStyle/>
                    <a:p>
                      <a:pPr algn="ctr"/>
                      <a:r>
                        <a:rPr lang="en-US" dirty="0">
                          <a:latin typeface="+mj-lt"/>
                        </a:rPr>
                        <a:t>RAM_WEIGHT</a:t>
                      </a:r>
                    </a:p>
                  </a:txBody>
                  <a:tcPr/>
                </a:tc>
                <a:tc>
                  <a:txBody>
                    <a:bodyPr/>
                    <a:lstStyle/>
                    <a:p>
                      <a:pPr algn="ctr"/>
                      <a:r>
                        <a:rPr lang="en-US" dirty="0">
                          <a:latin typeface="+mj-lt"/>
                        </a:rPr>
                        <a:t>267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j-lt"/>
                          <a:ea typeface="+mn-ea"/>
                          <a:cs typeface="+mn-cs"/>
                        </a:rPr>
                        <a:t>960</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2019449696"/>
                  </a:ext>
                </a:extLst>
              </a:tr>
              <a:tr h="370840">
                <a:tc>
                  <a:txBody>
                    <a:bodyPr/>
                    <a:lstStyle/>
                    <a:p>
                      <a:pPr algn="ctr"/>
                      <a:r>
                        <a:rPr lang="en-US" dirty="0">
                          <a:latin typeface="+mj-lt"/>
                        </a:rPr>
                        <a:t>RAM_CONFIG</a:t>
                      </a:r>
                    </a:p>
                  </a:txBody>
                  <a:tcPr/>
                </a:tc>
                <a:tc>
                  <a:txBody>
                    <a:bodyPr/>
                    <a:lstStyle/>
                    <a:p>
                      <a:pPr algn="ctr"/>
                      <a:r>
                        <a:rPr lang="en-US" dirty="0">
                          <a:latin typeface="+mj-lt"/>
                        </a:rPr>
                        <a:t>1</a:t>
                      </a:r>
                    </a:p>
                  </a:txBody>
                  <a:tcPr/>
                </a:tc>
                <a:tc>
                  <a:txBody>
                    <a:bodyPr/>
                    <a:lstStyle/>
                    <a:p>
                      <a:pPr algn="ctr"/>
                      <a:r>
                        <a:rPr lang="en-US" dirty="0">
                          <a:latin typeface="+mj-lt"/>
                        </a:rPr>
                        <a:t>20</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120394231"/>
                  </a:ext>
                </a:extLst>
              </a:tr>
              <a:tr h="370840">
                <a:tc>
                  <a:txBody>
                    <a:bodyPr/>
                    <a:lstStyle/>
                    <a:p>
                      <a:pPr algn="ctr"/>
                      <a:r>
                        <a:rPr lang="en-US" dirty="0">
                          <a:latin typeface="+mj-lt"/>
                        </a:rPr>
                        <a:t>FIFO_RESULT</a:t>
                      </a:r>
                    </a:p>
                  </a:txBody>
                  <a:tcPr/>
                </a:tc>
                <a:tc>
                  <a:txBody>
                    <a:bodyPr/>
                    <a:lstStyle/>
                    <a:p>
                      <a:pPr algn="ctr"/>
                      <a:r>
                        <a:rPr lang="en-US" dirty="0">
                          <a:latin typeface="+mj-lt"/>
                        </a:rPr>
                        <a:t>72</a:t>
                      </a:r>
                    </a:p>
                  </a:txBody>
                  <a:tcPr/>
                </a:tc>
                <a:tc>
                  <a:txBody>
                    <a:bodyPr/>
                    <a:lstStyle/>
                    <a:p>
                      <a:pPr algn="ctr"/>
                      <a:r>
                        <a:rPr lang="en-US" dirty="0">
                          <a:latin typeface="+mj-lt"/>
                        </a:rPr>
                        <a:t>188</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2992332742"/>
                  </a:ext>
                </a:extLst>
              </a:tr>
              <a:tr h="370840">
                <a:tc>
                  <a:txBody>
                    <a:bodyPr/>
                    <a:lstStyle/>
                    <a:p>
                      <a:pPr algn="ctr"/>
                      <a:r>
                        <a:rPr lang="en-US" dirty="0" err="1">
                          <a:latin typeface="+mj-lt"/>
                        </a:rPr>
                        <a:t>Row_mapper</a:t>
                      </a:r>
                      <a:endParaRPr lang="en-US" dirty="0">
                        <a:latin typeface="+mj-lt"/>
                      </a:endParaRPr>
                    </a:p>
                  </a:txBody>
                  <a:tcPr/>
                </a:tc>
                <a:tc>
                  <a:txBody>
                    <a:bodyPr/>
                    <a:lstStyle/>
                    <a:p>
                      <a:pPr algn="ctr"/>
                      <a:r>
                        <a:rPr lang="en-US" dirty="0">
                          <a:latin typeface="+mj-lt"/>
                        </a:rPr>
                        <a:t>160</a:t>
                      </a:r>
                    </a:p>
                  </a:txBody>
                  <a:tcPr/>
                </a:tc>
                <a:tc>
                  <a:txBody>
                    <a:bodyPr/>
                    <a:lstStyle/>
                    <a:p>
                      <a:pPr algn="ctr"/>
                      <a:r>
                        <a:rPr lang="en-US" dirty="0">
                          <a:latin typeface="+mj-lt"/>
                        </a:rPr>
                        <a:t>609</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3306958579"/>
                  </a:ext>
                </a:extLst>
              </a:tr>
              <a:tr h="370840">
                <a:tc>
                  <a:txBody>
                    <a:bodyPr/>
                    <a:lstStyle/>
                    <a:p>
                      <a:pPr algn="ctr"/>
                      <a:r>
                        <a:rPr lang="en-US" dirty="0" err="1">
                          <a:latin typeface="+mj-lt"/>
                        </a:rPr>
                        <a:t>DataFlow</a:t>
                      </a:r>
                      <a:endParaRPr lang="en-US" dirty="0">
                        <a:latin typeface="+mj-lt"/>
                      </a:endParaRPr>
                    </a:p>
                  </a:txBody>
                  <a:tcPr/>
                </a:tc>
                <a:tc>
                  <a:txBody>
                    <a:bodyPr/>
                    <a:lstStyle/>
                    <a:p>
                      <a:pPr algn="ctr"/>
                      <a:r>
                        <a:rPr lang="en-US" dirty="0">
                          <a:latin typeface="+mj-lt"/>
                        </a:rPr>
                        <a:t>2558</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tc>
                  <a:txBody>
                    <a:bodyPr/>
                    <a:lstStyle/>
                    <a:p>
                      <a:pPr algn="ctr"/>
                      <a:r>
                        <a:rPr lang="en-US" dirty="0">
                          <a:latin typeface="+mj-lt"/>
                        </a:rPr>
                        <a:t>0</a:t>
                      </a:r>
                    </a:p>
                  </a:txBody>
                  <a:tcPr/>
                </a:tc>
                <a:extLst>
                  <a:ext uri="{0D108BD9-81ED-4DB2-BD59-A6C34878D82A}">
                    <a16:rowId xmlns:a16="http://schemas.microsoft.com/office/drawing/2014/main" val="1846272008"/>
                  </a:ext>
                </a:extLst>
              </a:tr>
            </a:tbl>
          </a:graphicData>
        </a:graphic>
      </p:graphicFrame>
    </p:spTree>
    <p:extLst>
      <p:ext uri="{BB962C8B-B14F-4D97-AF65-F5344CB8AC3E}">
        <p14:creationId xmlns:p14="http://schemas.microsoft.com/office/powerpoint/2010/main" val="4043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11C1-21D9-3EA2-3374-F0BAF79A6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14CF9-2F8A-7F01-D860-AAECD4C38BFC}"/>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8E0D1445-D6D6-710B-B3E7-898535F45749}"/>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E488C80D-1C10-A27D-B529-ADCD79898A0B}"/>
              </a:ext>
            </a:extLst>
          </p:cNvPr>
          <p:cNvSpPr>
            <a:spLocks noGrp="1"/>
          </p:cNvSpPr>
          <p:nvPr>
            <p:ph type="sldNum" sz="quarter" idx="12"/>
          </p:nvPr>
        </p:nvSpPr>
        <p:spPr/>
        <p:txBody>
          <a:bodyPr/>
          <a:lstStyle/>
          <a:p>
            <a:fld id="{48F63A3B-78C7-47BE-AE5E-E10140E04643}" type="slidenum">
              <a:rPr lang="en-US" smtClean="0"/>
              <a:pPr/>
              <a:t>24</a:t>
            </a:fld>
            <a:endParaRPr lang="en-US" dirty="0"/>
          </a:p>
        </p:txBody>
      </p:sp>
      <p:pic>
        <p:nvPicPr>
          <p:cNvPr id="6" name="Picture 5">
            <a:extLst>
              <a:ext uri="{FF2B5EF4-FFF2-40B4-BE49-F238E27FC236}">
                <a16:creationId xmlns:a16="http://schemas.microsoft.com/office/drawing/2014/main" id="{E40AE996-EB95-1E3B-15FB-7D9943E225D7}"/>
              </a:ext>
            </a:extLst>
          </p:cNvPr>
          <p:cNvPicPr>
            <a:picLocks noChangeAspect="1"/>
          </p:cNvPicPr>
          <p:nvPr/>
        </p:nvPicPr>
        <p:blipFill>
          <a:blip r:embed="rId3"/>
          <a:stretch>
            <a:fillRect/>
          </a:stretch>
        </p:blipFill>
        <p:spPr>
          <a:xfrm>
            <a:off x="1071716" y="1835987"/>
            <a:ext cx="9243073" cy="4520363"/>
          </a:xfrm>
          <a:prstGeom prst="rect">
            <a:avLst/>
          </a:prstGeom>
        </p:spPr>
      </p:pic>
    </p:spTree>
    <p:extLst>
      <p:ext uri="{BB962C8B-B14F-4D97-AF65-F5344CB8AC3E}">
        <p14:creationId xmlns:p14="http://schemas.microsoft.com/office/powerpoint/2010/main" val="59737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E5686-5BF6-2AA6-E909-1830E6E0C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A15AB-7BE1-F871-B686-7B7BF8BCCA42}"/>
              </a:ext>
            </a:extLst>
          </p:cNvPr>
          <p:cNvSpPr>
            <a:spLocks noGrp="1"/>
          </p:cNvSpPr>
          <p:nvPr>
            <p:ph type="title"/>
          </p:nvPr>
        </p:nvSpPr>
        <p:spPr/>
        <p:txBody>
          <a:bodyPr/>
          <a:lstStyle/>
          <a:p>
            <a:r>
              <a:rPr lang="en-VN" dirty="0"/>
              <a:t>3. </a:t>
            </a:r>
            <a:r>
              <a:rPr lang="en-US" dirty="0"/>
              <a:t>Tài </a:t>
            </a:r>
            <a:r>
              <a:rPr lang="en-US" dirty="0" err="1"/>
              <a:t>nguyên</a:t>
            </a:r>
            <a:r>
              <a:rPr lang="en-US" dirty="0"/>
              <a:t> </a:t>
            </a:r>
            <a:r>
              <a:rPr lang="en-US" dirty="0" err="1"/>
              <a:t>phần</a:t>
            </a:r>
            <a:r>
              <a:rPr lang="en-US" dirty="0"/>
              <a:t> </a:t>
            </a:r>
            <a:r>
              <a:rPr lang="en-US" dirty="0" err="1"/>
              <a:t>cứng</a:t>
            </a:r>
            <a:endParaRPr lang="en-VN" dirty="0"/>
          </a:p>
        </p:txBody>
      </p:sp>
      <p:sp>
        <p:nvSpPr>
          <p:cNvPr id="4" name="Footer Placeholder 3">
            <a:extLst>
              <a:ext uri="{FF2B5EF4-FFF2-40B4-BE49-F238E27FC236}">
                <a16:creationId xmlns:a16="http://schemas.microsoft.com/office/drawing/2014/main" id="{E17AC42B-81F7-C8AE-DB1E-F4EE68683602}"/>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EF6B9815-CF78-A44D-6188-981AD1ECEA1C}"/>
              </a:ext>
            </a:extLst>
          </p:cNvPr>
          <p:cNvSpPr>
            <a:spLocks noGrp="1"/>
          </p:cNvSpPr>
          <p:nvPr>
            <p:ph type="sldNum" sz="quarter" idx="12"/>
          </p:nvPr>
        </p:nvSpPr>
        <p:spPr/>
        <p:txBody>
          <a:bodyPr/>
          <a:lstStyle/>
          <a:p>
            <a:fld id="{48F63A3B-78C7-47BE-AE5E-E10140E04643}" type="slidenum">
              <a:rPr lang="en-US" smtClean="0"/>
              <a:pPr/>
              <a:t>25</a:t>
            </a:fld>
            <a:endParaRPr lang="en-US" dirty="0"/>
          </a:p>
        </p:txBody>
      </p:sp>
      <p:pic>
        <p:nvPicPr>
          <p:cNvPr id="7" name="Picture 6">
            <a:extLst>
              <a:ext uri="{FF2B5EF4-FFF2-40B4-BE49-F238E27FC236}">
                <a16:creationId xmlns:a16="http://schemas.microsoft.com/office/drawing/2014/main" id="{CE27F162-620C-F78C-14B7-9AFE4A920978}"/>
              </a:ext>
            </a:extLst>
          </p:cNvPr>
          <p:cNvPicPr>
            <a:picLocks noChangeAspect="1"/>
          </p:cNvPicPr>
          <p:nvPr/>
        </p:nvPicPr>
        <p:blipFill>
          <a:blip r:embed="rId3"/>
          <a:stretch>
            <a:fillRect/>
          </a:stretch>
        </p:blipFill>
        <p:spPr>
          <a:xfrm>
            <a:off x="0" y="2499085"/>
            <a:ext cx="12192000" cy="2272786"/>
          </a:xfrm>
          <a:prstGeom prst="rect">
            <a:avLst/>
          </a:prstGeom>
        </p:spPr>
      </p:pic>
      <p:sp>
        <p:nvSpPr>
          <p:cNvPr id="8" name="TextBox 7">
            <a:extLst>
              <a:ext uri="{FF2B5EF4-FFF2-40B4-BE49-F238E27FC236}">
                <a16:creationId xmlns:a16="http://schemas.microsoft.com/office/drawing/2014/main" id="{91B1B95A-322C-C5A0-400A-9E7EBF35884A}"/>
              </a:ext>
            </a:extLst>
          </p:cNvPr>
          <p:cNvSpPr txBox="1"/>
          <p:nvPr/>
        </p:nvSpPr>
        <p:spPr>
          <a:xfrm>
            <a:off x="606000" y="1738176"/>
            <a:ext cx="7226710" cy="594202"/>
          </a:xfrm>
          <a:prstGeom prst="rect">
            <a:avLst/>
          </a:prstGeom>
          <a:noFill/>
        </p:spPr>
        <p:txBody>
          <a:bodyPr wrap="square" rtlCol="0">
            <a:spAutoFit/>
          </a:bodyPr>
          <a:lstStyle/>
          <a:p>
            <a:pPr algn="l">
              <a:lnSpc>
                <a:spcPct val="130000"/>
              </a:lnSpc>
              <a:spcBef>
                <a:spcPts val="300"/>
              </a:spcBef>
              <a:spcAft>
                <a:spcPts val="300"/>
              </a:spcAft>
            </a:pPr>
            <a:r>
              <a:rPr lang="en-US" sz="2800" dirty="0" err="1">
                <a:solidFill>
                  <a:schemeClr val="accent1">
                    <a:lumMod val="75000"/>
                  </a:schemeClr>
                </a:solidFill>
                <a:effectLst>
                  <a:outerShdw blurRad="38100" dist="38100" dir="2700000" algn="tl">
                    <a:srgbClr val="000000">
                      <a:alpha val="43137"/>
                    </a:srgbClr>
                  </a:outerShdw>
                </a:effectLst>
                <a:latin typeface="+mj-lt"/>
              </a:rPr>
              <a:t>Kiểm</a:t>
            </a:r>
            <a:r>
              <a:rPr lang="en-US" sz="2800" dirty="0">
                <a:solidFill>
                  <a:schemeClr val="accent1">
                    <a:lumMod val="75000"/>
                  </a:schemeClr>
                </a:solidFill>
                <a:effectLst>
                  <a:outerShdw blurRad="38100" dist="38100" dir="2700000" algn="tl">
                    <a:srgbClr val="000000">
                      <a:alpha val="43137"/>
                    </a:srgbClr>
                  </a:outerShdw>
                </a:effectLst>
                <a:latin typeface="+mj-lt"/>
              </a:rPr>
              <a:t> </a:t>
            </a:r>
            <a:r>
              <a:rPr lang="en-US" sz="2800" dirty="0" err="1">
                <a:solidFill>
                  <a:schemeClr val="accent1">
                    <a:lumMod val="75000"/>
                  </a:schemeClr>
                </a:solidFill>
                <a:effectLst>
                  <a:outerShdw blurRad="38100" dist="38100" dir="2700000" algn="tl">
                    <a:srgbClr val="000000">
                      <a:alpha val="43137"/>
                    </a:srgbClr>
                  </a:outerShdw>
                </a:effectLst>
                <a:latin typeface="+mj-lt"/>
              </a:rPr>
              <a:t>tra</a:t>
            </a:r>
            <a:r>
              <a:rPr lang="en-US" sz="2800" dirty="0">
                <a:solidFill>
                  <a:schemeClr val="accent1">
                    <a:lumMod val="75000"/>
                  </a:schemeClr>
                </a:solidFill>
                <a:effectLst>
                  <a:outerShdw blurRad="38100" dist="38100" dir="2700000" algn="tl">
                    <a:srgbClr val="000000">
                      <a:alpha val="43137"/>
                    </a:srgbClr>
                  </a:outerShdw>
                </a:effectLst>
                <a:latin typeface="+mj-lt"/>
              </a:rPr>
              <a:t> </a:t>
            </a:r>
            <a:r>
              <a:rPr lang="en-US" sz="2800" dirty="0" err="1">
                <a:solidFill>
                  <a:schemeClr val="accent1">
                    <a:lumMod val="75000"/>
                  </a:schemeClr>
                </a:solidFill>
                <a:effectLst>
                  <a:outerShdw blurRad="38100" dist="38100" dir="2700000" algn="tl">
                    <a:srgbClr val="000000">
                      <a:alpha val="43137"/>
                    </a:srgbClr>
                  </a:outerShdw>
                </a:effectLst>
                <a:latin typeface="+mj-lt"/>
              </a:rPr>
              <a:t>tần</a:t>
            </a:r>
            <a:r>
              <a:rPr lang="en-US" sz="2800" dirty="0">
                <a:solidFill>
                  <a:schemeClr val="accent1">
                    <a:lumMod val="75000"/>
                  </a:schemeClr>
                </a:solidFill>
                <a:effectLst>
                  <a:outerShdw blurRad="38100" dist="38100" dir="2700000" algn="tl">
                    <a:srgbClr val="000000">
                      <a:alpha val="43137"/>
                    </a:srgbClr>
                  </a:outerShdw>
                </a:effectLst>
                <a:latin typeface="+mj-lt"/>
              </a:rPr>
              <a:t> </a:t>
            </a:r>
            <a:r>
              <a:rPr lang="en-US" sz="2800" dirty="0" err="1">
                <a:solidFill>
                  <a:schemeClr val="accent1">
                    <a:lumMod val="75000"/>
                  </a:schemeClr>
                </a:solidFill>
                <a:effectLst>
                  <a:outerShdw blurRad="38100" dist="38100" dir="2700000" algn="tl">
                    <a:srgbClr val="000000">
                      <a:alpha val="43137"/>
                    </a:srgbClr>
                  </a:outerShdw>
                </a:effectLst>
                <a:latin typeface="+mj-lt"/>
              </a:rPr>
              <a:t>số</a:t>
            </a:r>
            <a:r>
              <a:rPr lang="en-US" sz="2800" dirty="0">
                <a:solidFill>
                  <a:schemeClr val="accent1">
                    <a:lumMod val="75000"/>
                  </a:schemeClr>
                </a:solidFill>
                <a:effectLst>
                  <a:outerShdw blurRad="38100" dist="38100" dir="2700000" algn="tl">
                    <a:srgbClr val="000000">
                      <a:alpha val="43137"/>
                    </a:srgbClr>
                  </a:outerShdw>
                </a:effectLst>
                <a:latin typeface="+mj-lt"/>
              </a:rPr>
              <a:t> </a:t>
            </a:r>
            <a:r>
              <a:rPr lang="en-US" sz="2800" dirty="0" err="1">
                <a:solidFill>
                  <a:schemeClr val="accent1">
                    <a:lumMod val="75000"/>
                  </a:schemeClr>
                </a:solidFill>
                <a:effectLst>
                  <a:outerShdw blurRad="38100" dist="38100" dir="2700000" algn="tl">
                    <a:srgbClr val="000000">
                      <a:alpha val="43137"/>
                    </a:srgbClr>
                  </a:outerShdw>
                </a:effectLst>
                <a:latin typeface="+mj-lt"/>
              </a:rPr>
              <a:t>FMax</a:t>
            </a:r>
            <a:endParaRPr lang="en-US" sz="2800" dirty="0">
              <a:solidFill>
                <a:schemeClr val="accent1">
                  <a:lumMod val="75000"/>
                </a:schemeClr>
              </a:solidFill>
              <a:effectLst>
                <a:outerShdw blurRad="38100" dist="38100" dir="2700000" algn="tl">
                  <a:srgbClr val="000000">
                    <a:alpha val="43137"/>
                  </a:srgbClr>
                </a:outerShdw>
              </a:effectLst>
              <a:latin typeface="+mj-lt"/>
            </a:endParaRPr>
          </a:p>
        </p:txBody>
      </p:sp>
      <p:sp>
        <p:nvSpPr>
          <p:cNvPr id="9" name="TextBox 8">
            <a:extLst>
              <a:ext uri="{FF2B5EF4-FFF2-40B4-BE49-F238E27FC236}">
                <a16:creationId xmlns:a16="http://schemas.microsoft.com/office/drawing/2014/main" id="{4900FBE6-53AE-434F-1DCB-E40FB5D3999E}"/>
              </a:ext>
            </a:extLst>
          </p:cNvPr>
          <p:cNvSpPr txBox="1"/>
          <p:nvPr/>
        </p:nvSpPr>
        <p:spPr>
          <a:xfrm>
            <a:off x="800704" y="5174955"/>
            <a:ext cx="10590592" cy="524567"/>
          </a:xfrm>
          <a:prstGeom prst="rect">
            <a:avLst/>
          </a:prstGeom>
          <a:noFill/>
        </p:spPr>
        <p:txBody>
          <a:bodyPr wrap="none" rtlCol="0">
            <a:spAutoFit/>
          </a:bodyPr>
          <a:lstStyle/>
          <a:p>
            <a:pPr algn="l">
              <a:lnSpc>
                <a:spcPct val="130000"/>
              </a:lnSpc>
              <a:spcBef>
                <a:spcPts val="300"/>
              </a:spcBef>
              <a:spcAft>
                <a:spcPts val="300"/>
              </a:spcAft>
            </a:pPr>
            <a:r>
              <a:rPr lang="en-US" sz="2400" b="1" dirty="0" err="1">
                <a:latin typeface="+mj-lt"/>
              </a:rPr>
              <a:t>Chạy</a:t>
            </a:r>
            <a:r>
              <a:rPr lang="en-US" sz="2400" b="1" dirty="0">
                <a:latin typeface="+mj-lt"/>
              </a:rPr>
              <a:t> </a:t>
            </a:r>
            <a:r>
              <a:rPr lang="en-US" sz="2400" b="1" dirty="0" err="1">
                <a:latin typeface="+mj-lt"/>
              </a:rPr>
              <a:t>với</a:t>
            </a:r>
            <a:r>
              <a:rPr lang="en-US" sz="2400" b="1" dirty="0">
                <a:latin typeface="+mj-lt"/>
              </a:rPr>
              <a:t> </a:t>
            </a:r>
            <a:r>
              <a:rPr lang="en-US" sz="2400" b="1" dirty="0" err="1">
                <a:latin typeface="+mj-lt"/>
              </a:rPr>
              <a:t>tần</a:t>
            </a:r>
            <a:r>
              <a:rPr lang="en-US" sz="2400" b="1" dirty="0">
                <a:latin typeface="+mj-lt"/>
              </a:rPr>
              <a:t> </a:t>
            </a:r>
            <a:r>
              <a:rPr lang="en-US" sz="2400" b="1" dirty="0" err="1">
                <a:latin typeface="+mj-lt"/>
              </a:rPr>
              <a:t>số</a:t>
            </a:r>
            <a:r>
              <a:rPr lang="en-US" sz="2400" b="1" dirty="0">
                <a:latin typeface="+mj-lt"/>
              </a:rPr>
              <a:t> f = 54Mhz ta </a:t>
            </a:r>
            <a:r>
              <a:rPr lang="en-US" sz="2400" b="1" dirty="0" err="1">
                <a:latin typeface="+mj-lt"/>
              </a:rPr>
              <a:t>sẽ</a:t>
            </a:r>
            <a:r>
              <a:rPr lang="en-US" sz="2400" b="1" dirty="0">
                <a:latin typeface="+mj-lt"/>
              </a:rPr>
              <a:t> </a:t>
            </a:r>
            <a:r>
              <a:rPr lang="en-US" sz="2400" b="1" dirty="0" err="1">
                <a:latin typeface="+mj-lt"/>
              </a:rPr>
              <a:t>nhận</a:t>
            </a:r>
            <a:r>
              <a:rPr lang="en-US" sz="2400" b="1" dirty="0">
                <a:latin typeface="+mj-lt"/>
              </a:rPr>
              <a:t> </a:t>
            </a:r>
            <a:r>
              <a:rPr lang="en-US" sz="2400" b="1" dirty="0" err="1">
                <a:latin typeface="+mj-lt"/>
              </a:rPr>
              <a:t>được</a:t>
            </a:r>
            <a:r>
              <a:rPr lang="en-US" sz="2400" b="1" dirty="0">
                <a:latin typeface="+mj-lt"/>
              </a:rPr>
              <a:t> </a:t>
            </a:r>
            <a:r>
              <a:rPr lang="en-US" sz="2400" b="1" dirty="0" err="1">
                <a:latin typeface="+mj-lt"/>
              </a:rPr>
              <a:t>kết</a:t>
            </a:r>
            <a:r>
              <a:rPr lang="en-US" sz="2400" b="1" dirty="0">
                <a:latin typeface="+mj-lt"/>
              </a:rPr>
              <a:t> </a:t>
            </a:r>
            <a:r>
              <a:rPr lang="en-US" sz="2400" b="1" dirty="0" err="1">
                <a:latin typeface="+mj-lt"/>
              </a:rPr>
              <a:t>quả</a:t>
            </a:r>
            <a:r>
              <a:rPr lang="en-US" sz="2400" b="1" dirty="0">
                <a:latin typeface="+mj-lt"/>
              </a:rPr>
              <a:t> </a:t>
            </a:r>
            <a:r>
              <a:rPr lang="en-US" sz="2400" b="1" dirty="0" err="1">
                <a:latin typeface="+mj-lt"/>
              </a:rPr>
              <a:t>trên</a:t>
            </a:r>
            <a:r>
              <a:rPr lang="en-US" sz="2400" b="1" dirty="0">
                <a:latin typeface="+mj-lt"/>
              </a:rPr>
              <a:t> </a:t>
            </a:r>
            <a:r>
              <a:rPr lang="en-US" sz="2400" b="1" dirty="0" err="1">
                <a:latin typeface="+mj-lt"/>
              </a:rPr>
              <a:t>vivado</a:t>
            </a:r>
            <a:r>
              <a:rPr lang="en-US" sz="2400" b="1" dirty="0">
                <a:latin typeface="+mj-lt"/>
              </a:rPr>
              <a:t> WNS = 0.028ns.</a:t>
            </a:r>
          </a:p>
        </p:txBody>
      </p:sp>
    </p:spTree>
    <p:extLst>
      <p:ext uri="{BB962C8B-B14F-4D97-AF65-F5344CB8AC3E}">
        <p14:creationId xmlns:p14="http://schemas.microsoft.com/office/powerpoint/2010/main" val="421170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4D35B-EF24-95E2-5761-B6CB7853AB5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6008D0-9F0D-5807-3597-8AB2C720C291}"/>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2D8AD2DC-34C6-A512-28D6-917518986403}"/>
              </a:ext>
            </a:extLst>
          </p:cNvPr>
          <p:cNvSpPr>
            <a:spLocks noGrp="1"/>
          </p:cNvSpPr>
          <p:nvPr>
            <p:ph type="sldNum" sz="quarter" idx="12"/>
          </p:nvPr>
        </p:nvSpPr>
        <p:spPr/>
        <p:txBody>
          <a:bodyPr/>
          <a:lstStyle/>
          <a:p>
            <a:fld id="{48F63A3B-78C7-47BE-AE5E-E10140E04643}" type="slidenum">
              <a:rPr lang="en-US" smtClean="0"/>
              <a:pPr/>
              <a:t>26</a:t>
            </a:fld>
            <a:endParaRPr lang="en-US" dirty="0"/>
          </a:p>
        </p:txBody>
      </p:sp>
      <p:sp>
        <p:nvSpPr>
          <p:cNvPr id="4" name="Title 3">
            <a:extLst>
              <a:ext uri="{FF2B5EF4-FFF2-40B4-BE49-F238E27FC236}">
                <a16:creationId xmlns:a16="http://schemas.microsoft.com/office/drawing/2014/main" id="{D9FED379-1697-BA76-752B-FC53BED4537F}"/>
              </a:ext>
            </a:extLst>
          </p:cNvPr>
          <p:cNvSpPr>
            <a:spLocks noGrp="1"/>
          </p:cNvSpPr>
          <p:nvPr>
            <p:ph type="title"/>
          </p:nvPr>
        </p:nvSpPr>
        <p:spPr/>
        <p:txBody>
          <a:bodyPr>
            <a:normAutofit/>
          </a:bodyPr>
          <a:lstStyle/>
          <a:p>
            <a:r>
              <a:rPr lang="en-US" dirty="0"/>
              <a:t>KẾT QUẢ ĐẠT ĐƯỢC</a:t>
            </a:r>
            <a:endParaRPr lang="en-VN" dirty="0"/>
          </a:p>
        </p:txBody>
      </p:sp>
      <p:sp>
        <p:nvSpPr>
          <p:cNvPr id="6" name="Content Placeholder 5">
            <a:extLst>
              <a:ext uri="{FF2B5EF4-FFF2-40B4-BE49-F238E27FC236}">
                <a16:creationId xmlns:a16="http://schemas.microsoft.com/office/drawing/2014/main" id="{F49CE2ED-B954-8911-931A-E19C56EC9B8C}"/>
              </a:ext>
            </a:extLst>
          </p:cNvPr>
          <p:cNvSpPr>
            <a:spLocks noGrp="1"/>
          </p:cNvSpPr>
          <p:nvPr>
            <p:ph sz="quarter" idx="13"/>
          </p:nvPr>
        </p:nvSpPr>
        <p:spPr/>
        <p:txBody>
          <a:bodyPr/>
          <a:lstStyle/>
          <a:p>
            <a:r>
              <a:rPr lang="en-VN" dirty="0"/>
              <a:t>0</a:t>
            </a:r>
            <a:r>
              <a:rPr lang="en-US" dirty="0"/>
              <a:t>4</a:t>
            </a:r>
            <a:endParaRPr lang="en-VN" dirty="0"/>
          </a:p>
        </p:txBody>
      </p:sp>
    </p:spTree>
    <p:extLst>
      <p:ext uri="{BB962C8B-B14F-4D97-AF65-F5344CB8AC3E}">
        <p14:creationId xmlns:p14="http://schemas.microsoft.com/office/powerpoint/2010/main" val="418583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00F8-093E-5F70-BB06-A7189308F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C7CF1-BC7E-BFF2-1222-17FA7D2760AB}"/>
              </a:ext>
            </a:extLst>
          </p:cNvPr>
          <p:cNvSpPr>
            <a:spLocks noGrp="1"/>
          </p:cNvSpPr>
          <p:nvPr>
            <p:ph type="title"/>
          </p:nvPr>
        </p:nvSpPr>
        <p:spPr/>
        <p:txBody>
          <a:bodyPr/>
          <a:lstStyle/>
          <a:p>
            <a:r>
              <a:rPr lang="en-VN" dirty="0"/>
              <a:t>3. </a:t>
            </a: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VN" dirty="0"/>
          </a:p>
        </p:txBody>
      </p:sp>
      <p:sp>
        <p:nvSpPr>
          <p:cNvPr id="4" name="Footer Placeholder 3">
            <a:extLst>
              <a:ext uri="{FF2B5EF4-FFF2-40B4-BE49-F238E27FC236}">
                <a16:creationId xmlns:a16="http://schemas.microsoft.com/office/drawing/2014/main" id="{8BBD7D3A-11CF-1D42-5085-983943CB4BD8}"/>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6EF946F0-5B01-C284-D7FA-88783B12FF36}"/>
              </a:ext>
            </a:extLst>
          </p:cNvPr>
          <p:cNvSpPr>
            <a:spLocks noGrp="1"/>
          </p:cNvSpPr>
          <p:nvPr>
            <p:ph type="sldNum" sz="quarter" idx="12"/>
          </p:nvPr>
        </p:nvSpPr>
        <p:spPr/>
        <p:txBody>
          <a:bodyPr/>
          <a:lstStyle/>
          <a:p>
            <a:fld id="{48F63A3B-78C7-47BE-AE5E-E10140E04643}" type="slidenum">
              <a:rPr lang="en-US" smtClean="0"/>
              <a:pPr/>
              <a:t>27</a:t>
            </a:fld>
            <a:endParaRPr lang="en-US" dirty="0"/>
          </a:p>
        </p:txBody>
      </p:sp>
      <p:graphicFrame>
        <p:nvGraphicFramePr>
          <p:cNvPr id="3" name="Table 2">
            <a:extLst>
              <a:ext uri="{FF2B5EF4-FFF2-40B4-BE49-F238E27FC236}">
                <a16:creationId xmlns:a16="http://schemas.microsoft.com/office/drawing/2014/main" id="{0C85EDE4-359C-7369-C724-B27E8EA58997}"/>
              </a:ext>
            </a:extLst>
          </p:cNvPr>
          <p:cNvGraphicFramePr>
            <a:graphicFrameLocks noGrp="1"/>
          </p:cNvGraphicFramePr>
          <p:nvPr>
            <p:extLst>
              <p:ext uri="{D42A27DB-BD31-4B8C-83A1-F6EECF244321}">
                <p14:modId xmlns:p14="http://schemas.microsoft.com/office/powerpoint/2010/main" val="144990055"/>
              </p:ext>
            </p:extLst>
          </p:nvPr>
        </p:nvGraphicFramePr>
        <p:xfrm>
          <a:off x="145793" y="1819503"/>
          <a:ext cx="5506059" cy="3886200"/>
        </p:xfrm>
        <a:graphic>
          <a:graphicData uri="http://schemas.openxmlformats.org/drawingml/2006/table">
            <a:tbl>
              <a:tblPr/>
              <a:tblGrid>
                <a:gridCol w="596444">
                  <a:extLst>
                    <a:ext uri="{9D8B030D-6E8A-4147-A177-3AD203B41FA5}">
                      <a16:colId xmlns:a16="http://schemas.microsoft.com/office/drawing/2014/main" val="2022190588"/>
                    </a:ext>
                  </a:extLst>
                </a:gridCol>
                <a:gridCol w="701374">
                  <a:extLst>
                    <a:ext uri="{9D8B030D-6E8A-4147-A177-3AD203B41FA5}">
                      <a16:colId xmlns:a16="http://schemas.microsoft.com/office/drawing/2014/main" val="2899471004"/>
                    </a:ext>
                  </a:extLst>
                </a:gridCol>
                <a:gridCol w="552263">
                  <a:extLst>
                    <a:ext uri="{9D8B030D-6E8A-4147-A177-3AD203B41FA5}">
                      <a16:colId xmlns:a16="http://schemas.microsoft.com/office/drawing/2014/main" val="2945513337"/>
                    </a:ext>
                  </a:extLst>
                </a:gridCol>
                <a:gridCol w="474946">
                  <a:extLst>
                    <a:ext uri="{9D8B030D-6E8A-4147-A177-3AD203B41FA5}">
                      <a16:colId xmlns:a16="http://schemas.microsoft.com/office/drawing/2014/main" val="116635720"/>
                    </a:ext>
                  </a:extLst>
                </a:gridCol>
                <a:gridCol w="474946">
                  <a:extLst>
                    <a:ext uri="{9D8B030D-6E8A-4147-A177-3AD203B41FA5}">
                      <a16:colId xmlns:a16="http://schemas.microsoft.com/office/drawing/2014/main" val="1524223399"/>
                    </a:ext>
                  </a:extLst>
                </a:gridCol>
                <a:gridCol w="590920">
                  <a:extLst>
                    <a:ext uri="{9D8B030D-6E8A-4147-A177-3AD203B41FA5}">
                      <a16:colId xmlns:a16="http://schemas.microsoft.com/office/drawing/2014/main" val="3593825350"/>
                    </a:ext>
                  </a:extLst>
                </a:gridCol>
                <a:gridCol w="574353">
                  <a:extLst>
                    <a:ext uri="{9D8B030D-6E8A-4147-A177-3AD203B41FA5}">
                      <a16:colId xmlns:a16="http://schemas.microsoft.com/office/drawing/2014/main" val="43301938"/>
                    </a:ext>
                  </a:extLst>
                </a:gridCol>
                <a:gridCol w="447332">
                  <a:extLst>
                    <a:ext uri="{9D8B030D-6E8A-4147-A177-3AD203B41FA5}">
                      <a16:colId xmlns:a16="http://schemas.microsoft.com/office/drawing/2014/main" val="1252694115"/>
                    </a:ext>
                  </a:extLst>
                </a:gridCol>
                <a:gridCol w="563308">
                  <a:extLst>
                    <a:ext uri="{9D8B030D-6E8A-4147-A177-3AD203B41FA5}">
                      <a16:colId xmlns:a16="http://schemas.microsoft.com/office/drawing/2014/main" val="1389113924"/>
                    </a:ext>
                  </a:extLst>
                </a:gridCol>
                <a:gridCol w="530173">
                  <a:extLst>
                    <a:ext uri="{9D8B030D-6E8A-4147-A177-3AD203B41FA5}">
                      <a16:colId xmlns:a16="http://schemas.microsoft.com/office/drawing/2014/main" val="1146377047"/>
                    </a:ext>
                  </a:extLst>
                </a:gridCol>
              </a:tblGrid>
              <a:tr h="228250">
                <a:tc gridSpan="10">
                  <a:txBody>
                    <a:bodyPr/>
                    <a:lstStyle/>
                    <a:p>
                      <a:pPr algn="ctr" rtl="0" fontAlgn="ctr">
                        <a:buNone/>
                      </a:pPr>
                      <a:r>
                        <a:rPr lang="en-US" sz="1300" b="0" dirty="0">
                          <a:effectLst/>
                          <a:latin typeface="Times New Roman" panose="02020603050405020304" pitchFamily="18" charset="0"/>
                        </a:rPr>
                        <a:t>input = 9x10, kennel = 5x5, stride = 1, Q4.12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A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9695587"/>
                  </a:ext>
                </a:extLst>
              </a:tr>
              <a:tr h="228250">
                <a:tc>
                  <a:txBody>
                    <a:bodyPr/>
                    <a:lstStyle/>
                    <a:p>
                      <a:pPr algn="ctr" rtl="0" fontAlgn="b"/>
                      <a:r>
                        <a:rPr lang="en-US" sz="1300" b="0" dirty="0">
                          <a:effectLst/>
                          <a:latin typeface="Times New Roman" panose="02020603050405020304" pitchFamily="18" charset="0"/>
                        </a:rPr>
                        <a:t>input</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9">
                  <a:txBody>
                    <a:bodyPr/>
                    <a:lstStyle/>
                    <a:p>
                      <a:pPr algn="ctr" rtl="0" fontAlgn="b"/>
                      <a:r>
                        <a:rPr lang="en-US" sz="1300" b="0" dirty="0">
                          <a:effectLst/>
                          <a:latin typeface="Times New Roman" panose="02020603050405020304" pitchFamily="18" charset="0"/>
                        </a:rPr>
                        <a:t>9x10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352276"/>
                  </a:ext>
                </a:extLst>
              </a:tr>
              <a:tr h="228250">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512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1536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533465479"/>
                  </a:ext>
                </a:extLst>
              </a:tr>
              <a:tr h="228250">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496870553"/>
                  </a:ext>
                </a:extLst>
              </a:tr>
              <a:tr h="228250">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977675852"/>
                  </a:ext>
                </a:extLst>
              </a:tr>
              <a:tr h="228250">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180550863"/>
                  </a:ext>
                </a:extLst>
              </a:tr>
              <a:tr h="228250">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24828542"/>
                  </a:ext>
                </a:extLst>
              </a:tr>
              <a:tr h="228250">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852574360"/>
                  </a:ext>
                </a:extLst>
              </a:tr>
              <a:tr h="228250">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4078775631"/>
                  </a:ext>
                </a:extLst>
              </a:tr>
              <a:tr h="228250">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748214742"/>
                  </a:ext>
                </a:extLst>
              </a:tr>
              <a:tr h="228250">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3072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481171525"/>
                  </a:ext>
                </a:extLst>
              </a:tr>
              <a:tr h="228250">
                <a:tc>
                  <a:txBody>
                    <a:bodyPr/>
                    <a:lstStyle/>
                    <a:p>
                      <a:pPr algn="ctr" rtl="0" fontAlgn="b"/>
                      <a:r>
                        <a:rPr lang="en-US" sz="1300" b="0" dirty="0">
                          <a:effectLst/>
                          <a:latin typeface="Times New Roman" panose="02020603050405020304" pitchFamily="18" charset="0"/>
                        </a:rPr>
                        <a:t>Kennel</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9">
                  <a:txBody>
                    <a:bodyPr/>
                    <a:lstStyle/>
                    <a:p>
                      <a:pPr algn="ctr" rtl="0" fontAlgn="b"/>
                      <a:r>
                        <a:rPr lang="en-US" sz="1300" b="0" dirty="0">
                          <a:effectLst/>
                          <a:latin typeface="Times New Roman" panose="02020603050405020304" pitchFamily="18" charset="0"/>
                        </a:rPr>
                        <a:t>5x5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1882937"/>
                  </a:ext>
                </a:extLst>
              </a:tr>
              <a:tr h="228250">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rowSpan="5" gridSpan="5">
                  <a:txBody>
                    <a:bodyPr/>
                    <a:lstStyle/>
                    <a:p>
                      <a:pPr algn="ctr" rtl="0" fontAlgn="ctr">
                        <a:buNone/>
                      </a:pPr>
                      <a:endParaRPr lang="en-US" sz="1300" b="0" dirty="0">
                        <a:effectLst/>
                        <a:latin typeface="Times New Roman" panose="02020603050405020304" pitchFamily="18" charset="0"/>
                      </a:endParaRPr>
                    </a:p>
                  </a:txBody>
                  <a:tcPr marL="22860" marR="22860" marT="15240" marB="15240" anchor="ctr">
                    <a:lnL w="12700" cap="flat" cmpd="sng" algn="ctr">
                      <a:solidFill>
                        <a:schemeClr val="tx1"/>
                      </a:solidFill>
                      <a:prstDash val="solid"/>
                      <a:round/>
                      <a:headEnd type="none" w="med" len="med"/>
                      <a:tailEnd type="none" w="med" len="med"/>
                    </a:lnL>
                    <a:lnR w="2286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22860" cap="flat" cmpd="sng" algn="ctr">
                      <a:solidFill>
                        <a:srgbClr val="000000"/>
                      </a:solidFill>
                      <a:prstDash val="solid"/>
                      <a:round/>
                      <a:headEnd type="none" w="med" len="med"/>
                      <a:tailEnd type="none" w="med" len="med"/>
                    </a:lnB>
                    <a:no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2891803444"/>
                  </a:ext>
                </a:extLst>
              </a:tr>
              <a:tr h="228250">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6144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61895698"/>
                  </a:ext>
                </a:extLst>
              </a:tr>
              <a:tr h="228250">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819630047"/>
                  </a:ext>
                </a:extLst>
              </a:tr>
              <a:tr h="228250">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6144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027415633"/>
                  </a:ext>
                </a:extLst>
              </a:tr>
              <a:tr h="228250">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177592265"/>
                  </a:ext>
                </a:extLst>
              </a:tr>
            </a:tbl>
          </a:graphicData>
        </a:graphic>
      </p:graphicFrame>
      <p:pic>
        <p:nvPicPr>
          <p:cNvPr id="10" name="Picture 9">
            <a:extLst>
              <a:ext uri="{FF2B5EF4-FFF2-40B4-BE49-F238E27FC236}">
                <a16:creationId xmlns:a16="http://schemas.microsoft.com/office/drawing/2014/main" id="{A8DCD7EE-54A8-9904-EF7A-6E4A02311FAA}"/>
              </a:ext>
            </a:extLst>
          </p:cNvPr>
          <p:cNvPicPr>
            <a:picLocks noChangeAspect="1"/>
          </p:cNvPicPr>
          <p:nvPr/>
        </p:nvPicPr>
        <p:blipFill>
          <a:blip r:embed="rId3"/>
          <a:stretch>
            <a:fillRect/>
          </a:stretch>
        </p:blipFill>
        <p:spPr>
          <a:xfrm>
            <a:off x="5820697" y="1907994"/>
            <a:ext cx="6146851" cy="1575185"/>
          </a:xfrm>
          <a:prstGeom prst="rect">
            <a:avLst/>
          </a:prstGeom>
        </p:spPr>
      </p:pic>
      <p:graphicFrame>
        <p:nvGraphicFramePr>
          <p:cNvPr id="11" name="Table 10">
            <a:extLst>
              <a:ext uri="{FF2B5EF4-FFF2-40B4-BE49-F238E27FC236}">
                <a16:creationId xmlns:a16="http://schemas.microsoft.com/office/drawing/2014/main" id="{25599EBD-DDBC-A4E6-0F80-01EE866116D6}"/>
              </a:ext>
            </a:extLst>
          </p:cNvPr>
          <p:cNvGraphicFramePr>
            <a:graphicFrameLocks noGrp="1"/>
          </p:cNvGraphicFramePr>
          <p:nvPr>
            <p:extLst>
              <p:ext uri="{D42A27DB-BD31-4B8C-83A1-F6EECF244321}">
                <p14:modId xmlns:p14="http://schemas.microsoft.com/office/powerpoint/2010/main" val="2144577795"/>
              </p:ext>
            </p:extLst>
          </p:nvPr>
        </p:nvGraphicFramePr>
        <p:xfrm>
          <a:off x="5820697" y="4257903"/>
          <a:ext cx="3522628" cy="1447800"/>
        </p:xfrm>
        <a:graphic>
          <a:graphicData uri="http://schemas.openxmlformats.org/drawingml/2006/table">
            <a:tbl>
              <a:tblPr/>
              <a:tblGrid>
                <a:gridCol w="616613">
                  <a:extLst>
                    <a:ext uri="{9D8B030D-6E8A-4147-A177-3AD203B41FA5}">
                      <a16:colId xmlns:a16="http://schemas.microsoft.com/office/drawing/2014/main" val="2607478156"/>
                    </a:ext>
                  </a:extLst>
                </a:gridCol>
                <a:gridCol w="725091">
                  <a:extLst>
                    <a:ext uri="{9D8B030D-6E8A-4147-A177-3AD203B41FA5}">
                      <a16:colId xmlns:a16="http://schemas.microsoft.com/office/drawing/2014/main" val="2849005563"/>
                    </a:ext>
                  </a:extLst>
                </a:gridCol>
                <a:gridCol w="570938">
                  <a:extLst>
                    <a:ext uri="{9D8B030D-6E8A-4147-A177-3AD203B41FA5}">
                      <a16:colId xmlns:a16="http://schemas.microsoft.com/office/drawing/2014/main" val="711898366"/>
                    </a:ext>
                  </a:extLst>
                </a:gridCol>
                <a:gridCol w="491006">
                  <a:extLst>
                    <a:ext uri="{9D8B030D-6E8A-4147-A177-3AD203B41FA5}">
                      <a16:colId xmlns:a16="http://schemas.microsoft.com/office/drawing/2014/main" val="197102183"/>
                    </a:ext>
                  </a:extLst>
                </a:gridCol>
                <a:gridCol w="491006">
                  <a:extLst>
                    <a:ext uri="{9D8B030D-6E8A-4147-A177-3AD203B41FA5}">
                      <a16:colId xmlns:a16="http://schemas.microsoft.com/office/drawing/2014/main" val="408778364"/>
                    </a:ext>
                  </a:extLst>
                </a:gridCol>
                <a:gridCol w="627974">
                  <a:extLst>
                    <a:ext uri="{9D8B030D-6E8A-4147-A177-3AD203B41FA5}">
                      <a16:colId xmlns:a16="http://schemas.microsoft.com/office/drawing/2014/main" val="2367072321"/>
                    </a:ext>
                  </a:extLst>
                </a:gridCol>
              </a:tblGrid>
              <a:tr h="160020">
                <a:tc>
                  <a:txBody>
                    <a:bodyPr/>
                    <a:lstStyle/>
                    <a:p>
                      <a:pPr algn="ctr" rtl="0" fontAlgn="b"/>
                      <a:r>
                        <a:rPr lang="en-US" sz="1300" b="0" dirty="0">
                          <a:effectLst/>
                          <a:latin typeface="Times New Roman" panose="02020603050405020304" pitchFamily="18" charset="0"/>
                        </a:rPr>
                        <a:t>Output</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5">
                  <a:txBody>
                    <a:bodyPr/>
                    <a:lstStyle/>
                    <a:p>
                      <a:pPr algn="ctr" rtl="0" fontAlgn="b"/>
                      <a:r>
                        <a:rPr lang="en-US" sz="1300" b="0" dirty="0">
                          <a:effectLst/>
                          <a:latin typeface="Times New Roman" panose="02020603050405020304" pitchFamily="18" charset="0"/>
                        </a:rPr>
                        <a:t>5x6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8798236"/>
                  </a:ext>
                </a:extLst>
              </a:tr>
              <a:tr h="160020">
                <a:tc>
                  <a:txBody>
                    <a:bodyPr/>
                    <a:lstStyle/>
                    <a:p>
                      <a:pPr algn="ctr" rtl="0" fontAlgn="b"/>
                      <a:r>
                        <a:rPr lang="en-US" sz="1400" b="0">
                          <a:effectLst/>
                          <a:latin typeface="Times New Roman" panose="02020603050405020304" pitchFamily="18" charset="0"/>
                        </a:rPr>
                        <a:t>-3584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15360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-6656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8704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12032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-6400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773656947"/>
                  </a:ext>
                </a:extLst>
              </a:tr>
              <a:tr h="160020">
                <a:tc>
                  <a:txBody>
                    <a:bodyPr/>
                    <a:lstStyle/>
                    <a:p>
                      <a:pPr algn="ctr" rtl="0" fontAlgn="b"/>
                      <a:r>
                        <a:rPr lang="en-US" sz="1400" b="0">
                          <a:effectLst/>
                          <a:latin typeface="Times New Roman" panose="02020603050405020304" pitchFamily="18" charset="0"/>
                        </a:rPr>
                        <a:t>3584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2048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15360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-8192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2560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26624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137610274"/>
                  </a:ext>
                </a:extLst>
              </a:tr>
              <a:tr h="160020">
                <a:tc>
                  <a:txBody>
                    <a:bodyPr/>
                    <a:lstStyle/>
                    <a:p>
                      <a:pPr algn="ctr" rtl="0" fontAlgn="b"/>
                      <a:r>
                        <a:rPr lang="en-US" sz="1400" b="0">
                          <a:effectLst/>
                          <a:latin typeface="Times New Roman" panose="02020603050405020304" pitchFamily="18" charset="0"/>
                        </a:rPr>
                        <a:t>5120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-7168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-6144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21504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512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-512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897907122"/>
                  </a:ext>
                </a:extLst>
              </a:tr>
              <a:tr h="160020">
                <a:tc>
                  <a:txBody>
                    <a:bodyPr/>
                    <a:lstStyle/>
                    <a:p>
                      <a:pPr algn="ctr" rtl="0" fontAlgn="b"/>
                      <a:r>
                        <a:rPr lang="en-US" sz="1400" b="0">
                          <a:effectLst/>
                          <a:latin typeface="Times New Roman" panose="02020603050405020304" pitchFamily="18" charset="0"/>
                        </a:rPr>
                        <a:t>-6656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1024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a:effectLst/>
                          <a:latin typeface="Times New Roman" panose="02020603050405020304" pitchFamily="18" charset="0"/>
                        </a:rPr>
                        <a:t>-7168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14848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-2560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731063287"/>
                  </a:ext>
                </a:extLst>
              </a:tr>
              <a:tr h="160020">
                <a:tc>
                  <a:txBody>
                    <a:bodyPr/>
                    <a:lstStyle/>
                    <a:p>
                      <a:pPr algn="ctr" rtl="0" fontAlgn="b"/>
                      <a:r>
                        <a:rPr lang="en-US" sz="1400" b="0" dirty="0">
                          <a:effectLst/>
                          <a:latin typeface="Times New Roman" panose="02020603050405020304" pitchFamily="18" charset="0"/>
                        </a:rPr>
                        <a:t>3584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-2560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21504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-4096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18432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400" b="0" dirty="0">
                          <a:effectLst/>
                          <a:latin typeface="Times New Roman" panose="02020603050405020304" pitchFamily="18" charset="0"/>
                        </a:rPr>
                        <a:t>13824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859790906"/>
                  </a:ext>
                </a:extLst>
              </a:tr>
            </a:tbl>
          </a:graphicData>
        </a:graphic>
      </p:graphicFrame>
    </p:spTree>
    <p:extLst>
      <p:ext uri="{BB962C8B-B14F-4D97-AF65-F5344CB8AC3E}">
        <p14:creationId xmlns:p14="http://schemas.microsoft.com/office/powerpoint/2010/main" val="285611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23E7C-DE30-523D-70F0-5F25FEDF4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66970-2093-BBE4-2F49-8609FE980E6A}"/>
              </a:ext>
            </a:extLst>
          </p:cNvPr>
          <p:cNvSpPr>
            <a:spLocks noGrp="1"/>
          </p:cNvSpPr>
          <p:nvPr>
            <p:ph type="title"/>
          </p:nvPr>
        </p:nvSpPr>
        <p:spPr/>
        <p:txBody>
          <a:bodyPr/>
          <a:lstStyle/>
          <a:p>
            <a:r>
              <a:rPr lang="en-VN" dirty="0"/>
              <a:t>3. </a:t>
            </a: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VN" dirty="0"/>
          </a:p>
        </p:txBody>
      </p:sp>
      <p:sp>
        <p:nvSpPr>
          <p:cNvPr id="4" name="Footer Placeholder 3">
            <a:extLst>
              <a:ext uri="{FF2B5EF4-FFF2-40B4-BE49-F238E27FC236}">
                <a16:creationId xmlns:a16="http://schemas.microsoft.com/office/drawing/2014/main" id="{C57D9E25-EA13-BF97-D136-D4A46FF74D8F}"/>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E4C7B134-6CE1-ED36-735D-8501733E64F1}"/>
              </a:ext>
            </a:extLst>
          </p:cNvPr>
          <p:cNvSpPr>
            <a:spLocks noGrp="1"/>
          </p:cNvSpPr>
          <p:nvPr>
            <p:ph type="sldNum" sz="quarter" idx="12"/>
          </p:nvPr>
        </p:nvSpPr>
        <p:spPr/>
        <p:txBody>
          <a:bodyPr/>
          <a:lstStyle/>
          <a:p>
            <a:fld id="{48F63A3B-78C7-47BE-AE5E-E10140E04643}" type="slidenum">
              <a:rPr lang="en-US" smtClean="0"/>
              <a:pPr/>
              <a:t>28</a:t>
            </a:fld>
            <a:endParaRPr lang="en-US" dirty="0"/>
          </a:p>
        </p:txBody>
      </p:sp>
      <p:graphicFrame>
        <p:nvGraphicFramePr>
          <p:cNvPr id="6" name="Table 5">
            <a:extLst>
              <a:ext uri="{FF2B5EF4-FFF2-40B4-BE49-F238E27FC236}">
                <a16:creationId xmlns:a16="http://schemas.microsoft.com/office/drawing/2014/main" id="{627A0657-87C1-A617-5173-01DDF3BCB99F}"/>
              </a:ext>
            </a:extLst>
          </p:cNvPr>
          <p:cNvGraphicFramePr>
            <a:graphicFrameLocks noGrp="1"/>
          </p:cNvGraphicFramePr>
          <p:nvPr>
            <p:extLst>
              <p:ext uri="{D42A27DB-BD31-4B8C-83A1-F6EECF244321}">
                <p14:modId xmlns:p14="http://schemas.microsoft.com/office/powerpoint/2010/main" val="2892101314"/>
              </p:ext>
            </p:extLst>
          </p:nvPr>
        </p:nvGraphicFramePr>
        <p:xfrm>
          <a:off x="111760" y="1844834"/>
          <a:ext cx="6096000" cy="3886200"/>
        </p:xfrm>
        <a:graphic>
          <a:graphicData uri="http://schemas.openxmlformats.org/drawingml/2006/table">
            <a:tbl>
              <a:tblPr/>
              <a:tblGrid>
                <a:gridCol w="754380">
                  <a:extLst>
                    <a:ext uri="{9D8B030D-6E8A-4147-A177-3AD203B41FA5}">
                      <a16:colId xmlns:a16="http://schemas.microsoft.com/office/drawing/2014/main" val="813392872"/>
                    </a:ext>
                  </a:extLst>
                </a:gridCol>
                <a:gridCol w="601980">
                  <a:extLst>
                    <a:ext uri="{9D8B030D-6E8A-4147-A177-3AD203B41FA5}">
                      <a16:colId xmlns:a16="http://schemas.microsoft.com/office/drawing/2014/main" val="2976673272"/>
                    </a:ext>
                  </a:extLst>
                </a:gridCol>
                <a:gridCol w="601980">
                  <a:extLst>
                    <a:ext uri="{9D8B030D-6E8A-4147-A177-3AD203B41FA5}">
                      <a16:colId xmlns:a16="http://schemas.microsoft.com/office/drawing/2014/main" val="461811017"/>
                    </a:ext>
                  </a:extLst>
                </a:gridCol>
                <a:gridCol w="586740">
                  <a:extLst>
                    <a:ext uri="{9D8B030D-6E8A-4147-A177-3AD203B41FA5}">
                      <a16:colId xmlns:a16="http://schemas.microsoft.com/office/drawing/2014/main" val="2072233181"/>
                    </a:ext>
                  </a:extLst>
                </a:gridCol>
                <a:gridCol w="601980">
                  <a:extLst>
                    <a:ext uri="{9D8B030D-6E8A-4147-A177-3AD203B41FA5}">
                      <a16:colId xmlns:a16="http://schemas.microsoft.com/office/drawing/2014/main" val="3677219273"/>
                    </a:ext>
                  </a:extLst>
                </a:gridCol>
                <a:gridCol w="601980">
                  <a:extLst>
                    <a:ext uri="{9D8B030D-6E8A-4147-A177-3AD203B41FA5}">
                      <a16:colId xmlns:a16="http://schemas.microsoft.com/office/drawing/2014/main" val="3266731678"/>
                    </a:ext>
                  </a:extLst>
                </a:gridCol>
                <a:gridCol w="601980">
                  <a:extLst>
                    <a:ext uri="{9D8B030D-6E8A-4147-A177-3AD203B41FA5}">
                      <a16:colId xmlns:a16="http://schemas.microsoft.com/office/drawing/2014/main" val="2861340224"/>
                    </a:ext>
                  </a:extLst>
                </a:gridCol>
                <a:gridCol w="601980">
                  <a:extLst>
                    <a:ext uri="{9D8B030D-6E8A-4147-A177-3AD203B41FA5}">
                      <a16:colId xmlns:a16="http://schemas.microsoft.com/office/drawing/2014/main" val="3573799231"/>
                    </a:ext>
                  </a:extLst>
                </a:gridCol>
                <a:gridCol w="708660">
                  <a:extLst>
                    <a:ext uri="{9D8B030D-6E8A-4147-A177-3AD203B41FA5}">
                      <a16:colId xmlns:a16="http://schemas.microsoft.com/office/drawing/2014/main" val="2015044330"/>
                    </a:ext>
                  </a:extLst>
                </a:gridCol>
                <a:gridCol w="434340">
                  <a:extLst>
                    <a:ext uri="{9D8B030D-6E8A-4147-A177-3AD203B41FA5}">
                      <a16:colId xmlns:a16="http://schemas.microsoft.com/office/drawing/2014/main" val="755973718"/>
                    </a:ext>
                  </a:extLst>
                </a:gridCol>
              </a:tblGrid>
              <a:tr h="0">
                <a:tc gridSpan="10">
                  <a:txBody>
                    <a:bodyPr/>
                    <a:lstStyle/>
                    <a:p>
                      <a:pPr algn="ctr" rtl="0" fontAlgn="ctr">
                        <a:buNone/>
                      </a:pPr>
                      <a:r>
                        <a:rPr lang="en-US" sz="1300" b="0" dirty="0">
                          <a:effectLst/>
                          <a:latin typeface="Times New Roman" panose="02020603050405020304" pitchFamily="18" charset="0"/>
                        </a:rPr>
                        <a:t>input = 9x10, kennel = 5x5, stride = 2, Q4.12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A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8764728"/>
                  </a:ext>
                </a:extLst>
              </a:tr>
              <a:tr h="160020">
                <a:tc>
                  <a:txBody>
                    <a:bodyPr/>
                    <a:lstStyle/>
                    <a:p>
                      <a:pPr algn="ctr" rtl="0" fontAlgn="b"/>
                      <a:r>
                        <a:rPr lang="en-US" sz="1300" b="0">
                          <a:effectLst/>
                          <a:latin typeface="Times New Roman" panose="02020603050405020304" pitchFamily="18" charset="0"/>
                        </a:rPr>
                        <a:t>input</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9">
                  <a:txBody>
                    <a:bodyPr/>
                    <a:lstStyle/>
                    <a:p>
                      <a:pPr algn="ctr" rtl="0" fontAlgn="b"/>
                      <a:r>
                        <a:rPr lang="en-US" sz="1300" b="0">
                          <a:effectLst/>
                          <a:latin typeface="Times New Roman" panose="02020603050405020304" pitchFamily="18" charset="0"/>
                        </a:rPr>
                        <a:t>9x10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800033"/>
                  </a:ext>
                </a:extLst>
              </a:tr>
              <a:tr h="160020">
                <a:tc>
                  <a:txBody>
                    <a:bodyPr/>
                    <a:lstStyle/>
                    <a:p>
                      <a:pPr algn="ctr" rtl="0" fontAlgn="b"/>
                      <a:r>
                        <a:rPr lang="en-US" sz="1300" b="0">
                          <a:effectLst/>
                          <a:latin typeface="Times New Roman" panose="02020603050405020304" pitchFamily="18" charset="0"/>
                        </a:rPr>
                        <a:t>1484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-709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-1284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2325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-1846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-184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3429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383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2414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-1804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5833841"/>
                  </a:ext>
                </a:extLst>
              </a:tr>
              <a:tr h="160020">
                <a:tc>
                  <a:txBody>
                    <a:bodyPr/>
                    <a:lstStyle/>
                    <a:p>
                      <a:pPr algn="ctr" rtl="0" fontAlgn="b"/>
                      <a:r>
                        <a:rPr lang="en-US" sz="1300" b="0">
                          <a:effectLst/>
                          <a:latin typeface="Times New Roman" panose="02020603050405020304" pitchFamily="18" charset="0"/>
                        </a:rPr>
                        <a:t>-1546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-1451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2099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1175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-258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1149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1099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1265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-2354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082220826"/>
                  </a:ext>
                </a:extLst>
              </a:tr>
              <a:tr h="160020">
                <a:tc>
                  <a:txBody>
                    <a:bodyPr/>
                    <a:lstStyle/>
                    <a:p>
                      <a:pPr algn="ctr" rtl="0" fontAlgn="b"/>
                      <a:r>
                        <a:rPr lang="en-US" sz="1300" b="0">
                          <a:effectLst/>
                          <a:latin typeface="Times New Roman" panose="02020603050405020304" pitchFamily="18" charset="0"/>
                        </a:rPr>
                        <a:t>3547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1305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280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-2314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2144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-2955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1575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-546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-2905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191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805799916"/>
                  </a:ext>
                </a:extLst>
              </a:tr>
              <a:tr h="160020">
                <a:tc>
                  <a:txBody>
                    <a:bodyPr/>
                    <a:lstStyle/>
                    <a:p>
                      <a:pPr algn="ctr" rtl="0" fontAlgn="b"/>
                      <a:r>
                        <a:rPr lang="en-US" sz="1300" b="0">
                          <a:effectLst/>
                          <a:latin typeface="Times New Roman" panose="02020603050405020304" pitchFamily="18" charset="0"/>
                        </a:rPr>
                        <a:t>251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-1100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-3731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1711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2701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-2047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2567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374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1265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781201603"/>
                  </a:ext>
                </a:extLst>
              </a:tr>
              <a:tr h="160020">
                <a:tc>
                  <a:txBody>
                    <a:bodyPr/>
                    <a:lstStyle/>
                    <a:p>
                      <a:pPr algn="ctr" rtl="0" fontAlgn="b"/>
                      <a:r>
                        <a:rPr lang="en-US" sz="1300" b="0">
                          <a:effectLst/>
                          <a:latin typeface="Times New Roman" panose="02020603050405020304" pitchFamily="18" charset="0"/>
                        </a:rPr>
                        <a:t>-1558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1350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1300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1950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2351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1999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3249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2135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1334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-1341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200651292"/>
                  </a:ext>
                </a:extLst>
              </a:tr>
              <a:tr h="160020">
                <a:tc>
                  <a:txBody>
                    <a:bodyPr/>
                    <a:lstStyle/>
                    <a:p>
                      <a:pPr algn="ctr" rtl="0" fontAlgn="b"/>
                      <a:r>
                        <a:rPr lang="en-US" sz="1300" b="0">
                          <a:effectLst/>
                          <a:latin typeface="Times New Roman" panose="02020603050405020304" pitchFamily="18" charset="0"/>
                        </a:rPr>
                        <a:t>971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1402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-2734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-2642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2324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-1101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-1033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2155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-3588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-1754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473568932"/>
                  </a:ext>
                </a:extLst>
              </a:tr>
              <a:tr h="160020">
                <a:tc>
                  <a:txBody>
                    <a:bodyPr/>
                    <a:lstStyle/>
                    <a:p>
                      <a:pPr algn="ctr" rtl="0" fontAlgn="b"/>
                      <a:r>
                        <a:rPr lang="en-US" sz="1300" b="0">
                          <a:effectLst/>
                          <a:latin typeface="Times New Roman" panose="02020603050405020304" pitchFamily="18" charset="0"/>
                        </a:rPr>
                        <a:t>2786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-1554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2653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-1443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1120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3186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3021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364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2903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-1062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711674342"/>
                  </a:ext>
                </a:extLst>
              </a:tr>
              <a:tr h="160020">
                <a:tc>
                  <a:txBody>
                    <a:bodyPr/>
                    <a:lstStyle/>
                    <a:p>
                      <a:pPr algn="ctr" rtl="0" fontAlgn="b"/>
                      <a:r>
                        <a:rPr lang="en-US" sz="1300" b="0">
                          <a:effectLst/>
                          <a:latin typeface="Times New Roman" panose="02020603050405020304" pitchFamily="18" charset="0"/>
                        </a:rPr>
                        <a:t>459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-1802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-1252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1958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-2581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-2077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-3993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-1741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-1748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-2540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510573595"/>
                  </a:ext>
                </a:extLst>
              </a:tr>
              <a:tr h="160020">
                <a:tc>
                  <a:txBody>
                    <a:bodyPr/>
                    <a:lstStyle/>
                    <a:p>
                      <a:pPr algn="ctr" rtl="0" fontAlgn="b"/>
                      <a:r>
                        <a:rPr lang="en-US" sz="1300" b="0">
                          <a:effectLst/>
                          <a:latin typeface="Times New Roman" panose="02020603050405020304" pitchFamily="18" charset="0"/>
                        </a:rPr>
                        <a:t>733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-2353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-3422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-1550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1510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-2332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2937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-2703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1936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3361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430471322"/>
                  </a:ext>
                </a:extLst>
              </a:tr>
              <a:tr h="160020">
                <a:tc>
                  <a:txBody>
                    <a:bodyPr/>
                    <a:lstStyle/>
                    <a:p>
                      <a:pPr algn="ctr" rtl="0" fontAlgn="b"/>
                      <a:r>
                        <a:rPr lang="en-US" sz="1300" b="0">
                          <a:effectLst/>
                          <a:latin typeface="Times New Roman" panose="02020603050405020304" pitchFamily="18" charset="0"/>
                        </a:rPr>
                        <a:t>Kennel</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9">
                  <a:txBody>
                    <a:bodyPr/>
                    <a:lstStyle/>
                    <a:p>
                      <a:pPr algn="ctr" rtl="0" fontAlgn="b"/>
                      <a:r>
                        <a:rPr lang="en-US" sz="1300" b="0">
                          <a:effectLst/>
                          <a:latin typeface="Times New Roman" panose="02020603050405020304" pitchFamily="18" charset="0"/>
                        </a:rPr>
                        <a:t>5x5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4129783"/>
                  </a:ext>
                </a:extLst>
              </a:tr>
              <a:tr h="160020">
                <a:tc>
                  <a:txBody>
                    <a:bodyPr/>
                    <a:lstStyle/>
                    <a:p>
                      <a:pPr algn="ctr" rtl="0" fontAlgn="b"/>
                      <a:r>
                        <a:rPr lang="en-US" sz="1300" b="0">
                          <a:effectLst/>
                          <a:latin typeface="Times New Roman" panose="02020603050405020304" pitchFamily="18" charset="0"/>
                        </a:rPr>
                        <a:t>-1637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404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3556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3937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1482</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rowSpan="5" gridSpan="5">
                  <a:txBody>
                    <a:bodyPr/>
                    <a:lstStyle/>
                    <a:p>
                      <a:pPr algn="ctr" rtl="0" fontAlgn="ctr">
                        <a:buNone/>
                      </a:pPr>
                      <a:endParaRPr lang="en-US" sz="1300" b="0" dirty="0">
                        <a:effectLst/>
                        <a:latin typeface="Times New Roman" panose="02020603050405020304" pitchFamily="18" charset="0"/>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325547711"/>
                  </a:ext>
                </a:extLst>
              </a:tr>
              <a:tr h="160020">
                <a:tc>
                  <a:txBody>
                    <a:bodyPr/>
                    <a:lstStyle/>
                    <a:p>
                      <a:pPr algn="ctr" rtl="0" fontAlgn="b"/>
                      <a:r>
                        <a:rPr lang="en-US" sz="1300" b="0">
                          <a:effectLst/>
                          <a:latin typeface="Times New Roman" panose="02020603050405020304" pitchFamily="18" charset="0"/>
                        </a:rPr>
                        <a:t>275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3699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1540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3745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2303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080232570"/>
                  </a:ext>
                </a:extLst>
              </a:tr>
              <a:tr h="160020">
                <a:tc>
                  <a:txBody>
                    <a:bodyPr/>
                    <a:lstStyle/>
                    <a:p>
                      <a:pPr algn="ctr" rtl="0" fontAlgn="b"/>
                      <a:r>
                        <a:rPr lang="en-US" sz="1300" b="0">
                          <a:effectLst/>
                          <a:latin typeface="Times New Roman" panose="02020603050405020304" pitchFamily="18" charset="0"/>
                        </a:rPr>
                        <a:t>3249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2641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-1374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1254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1418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0803417"/>
                  </a:ext>
                </a:extLst>
              </a:tr>
              <a:tr h="160020">
                <a:tc>
                  <a:txBody>
                    <a:bodyPr/>
                    <a:lstStyle/>
                    <a:p>
                      <a:pPr algn="ctr" rtl="0" fontAlgn="b"/>
                      <a:r>
                        <a:rPr lang="en-US" sz="1300" b="0">
                          <a:effectLst/>
                          <a:latin typeface="Times New Roman" panose="02020603050405020304" pitchFamily="18" charset="0"/>
                        </a:rPr>
                        <a:t>581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-3943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1053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2706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a:effectLst/>
                          <a:latin typeface="Times New Roman" panose="02020603050405020304" pitchFamily="18" charset="0"/>
                        </a:rPr>
                        <a:t>2668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822637851"/>
                  </a:ext>
                </a:extLst>
              </a:tr>
              <a:tr h="160020">
                <a:tc>
                  <a:txBody>
                    <a:bodyPr/>
                    <a:lstStyle/>
                    <a:p>
                      <a:pPr algn="ctr" rtl="0" fontAlgn="b"/>
                      <a:r>
                        <a:rPr lang="en-US" sz="1300" b="0" dirty="0">
                          <a:effectLst/>
                          <a:latin typeface="Times New Roman" panose="02020603050405020304" pitchFamily="18" charset="0"/>
                        </a:rPr>
                        <a:t>950</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1879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2744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3293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1300" b="0" dirty="0">
                          <a:effectLst/>
                          <a:latin typeface="Times New Roman" panose="02020603050405020304" pitchFamily="18" charset="0"/>
                        </a:rPr>
                        <a:t>1096</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14614077"/>
                  </a:ext>
                </a:extLst>
              </a:tr>
            </a:tbl>
          </a:graphicData>
        </a:graphic>
      </p:graphicFrame>
      <p:pic>
        <p:nvPicPr>
          <p:cNvPr id="11" name="Picture 10">
            <a:extLst>
              <a:ext uri="{FF2B5EF4-FFF2-40B4-BE49-F238E27FC236}">
                <a16:creationId xmlns:a16="http://schemas.microsoft.com/office/drawing/2014/main" id="{08E4E7ED-816C-8AE3-BDF0-050B7CEDE5CD}"/>
              </a:ext>
            </a:extLst>
          </p:cNvPr>
          <p:cNvPicPr>
            <a:picLocks noChangeAspect="1"/>
          </p:cNvPicPr>
          <p:nvPr/>
        </p:nvPicPr>
        <p:blipFill>
          <a:blip r:embed="rId3"/>
          <a:stretch>
            <a:fillRect/>
          </a:stretch>
        </p:blipFill>
        <p:spPr>
          <a:xfrm>
            <a:off x="6290964" y="2997778"/>
            <a:ext cx="5677416" cy="1580311"/>
          </a:xfrm>
          <a:prstGeom prst="rect">
            <a:avLst/>
          </a:prstGeom>
        </p:spPr>
      </p:pic>
      <p:graphicFrame>
        <p:nvGraphicFramePr>
          <p:cNvPr id="12" name="Table 11">
            <a:extLst>
              <a:ext uri="{FF2B5EF4-FFF2-40B4-BE49-F238E27FC236}">
                <a16:creationId xmlns:a16="http://schemas.microsoft.com/office/drawing/2014/main" id="{872920CD-3BB5-18A2-5442-766E3C97BBE7}"/>
              </a:ext>
            </a:extLst>
          </p:cNvPr>
          <p:cNvGraphicFramePr>
            <a:graphicFrameLocks noGrp="1"/>
          </p:cNvGraphicFramePr>
          <p:nvPr>
            <p:extLst>
              <p:ext uri="{D42A27DB-BD31-4B8C-83A1-F6EECF244321}">
                <p14:modId xmlns:p14="http://schemas.microsoft.com/office/powerpoint/2010/main" val="1917384391"/>
              </p:ext>
            </p:extLst>
          </p:nvPr>
        </p:nvGraphicFramePr>
        <p:xfrm>
          <a:off x="3862724" y="4672092"/>
          <a:ext cx="1958340" cy="914400"/>
        </p:xfrm>
        <a:graphic>
          <a:graphicData uri="http://schemas.openxmlformats.org/drawingml/2006/table">
            <a:tbl>
              <a:tblPr/>
              <a:tblGrid>
                <a:gridCol w="754380">
                  <a:extLst>
                    <a:ext uri="{9D8B030D-6E8A-4147-A177-3AD203B41FA5}">
                      <a16:colId xmlns:a16="http://schemas.microsoft.com/office/drawing/2014/main" val="95238495"/>
                    </a:ext>
                  </a:extLst>
                </a:gridCol>
                <a:gridCol w="601980">
                  <a:extLst>
                    <a:ext uri="{9D8B030D-6E8A-4147-A177-3AD203B41FA5}">
                      <a16:colId xmlns:a16="http://schemas.microsoft.com/office/drawing/2014/main" val="3251483711"/>
                    </a:ext>
                  </a:extLst>
                </a:gridCol>
                <a:gridCol w="601980">
                  <a:extLst>
                    <a:ext uri="{9D8B030D-6E8A-4147-A177-3AD203B41FA5}">
                      <a16:colId xmlns:a16="http://schemas.microsoft.com/office/drawing/2014/main" val="2257294967"/>
                    </a:ext>
                  </a:extLst>
                </a:gridCol>
              </a:tblGrid>
              <a:tr h="159226">
                <a:tc>
                  <a:txBody>
                    <a:bodyPr/>
                    <a:lstStyle/>
                    <a:p>
                      <a:pPr algn="ctr" rtl="0" fontAlgn="b"/>
                      <a:r>
                        <a:rPr lang="en-US" sz="1300" b="0">
                          <a:effectLst/>
                          <a:latin typeface="Times New Roman" panose="02020603050405020304" pitchFamily="18" charset="0"/>
                        </a:rPr>
                        <a:t>Output</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gridSpan="2">
                  <a:txBody>
                    <a:bodyPr/>
                    <a:lstStyle/>
                    <a:p>
                      <a:pPr algn="ctr" rtl="0" fontAlgn="b"/>
                      <a:r>
                        <a:rPr lang="en-US" sz="1300" b="0">
                          <a:effectLst/>
                          <a:latin typeface="Times New Roman" panose="02020603050405020304" pitchFamily="18" charset="0"/>
                        </a:rPr>
                        <a:t>3x3</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hMerge="1">
                  <a:txBody>
                    <a:bodyPr/>
                    <a:lstStyle/>
                    <a:p>
                      <a:endParaRPr lang="en-US"/>
                    </a:p>
                  </a:txBody>
                  <a:tcPr/>
                </a:tc>
                <a:extLst>
                  <a:ext uri="{0D108BD9-81ED-4DB2-BD59-A6C34878D82A}">
                    <a16:rowId xmlns:a16="http://schemas.microsoft.com/office/drawing/2014/main" val="1887375405"/>
                  </a:ext>
                </a:extLst>
              </a:tr>
              <a:tr h="160020">
                <a:tc>
                  <a:txBody>
                    <a:bodyPr/>
                    <a:lstStyle/>
                    <a:p>
                      <a:pPr algn="ctr" rtl="0" fontAlgn="b"/>
                      <a:r>
                        <a:rPr lang="en-US" sz="1300" b="0">
                          <a:effectLst/>
                          <a:latin typeface="Times New Roman" panose="02020603050405020304" pitchFamily="18" charset="0"/>
                        </a:rPr>
                        <a:t>10041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300" b="0">
                          <a:effectLst/>
                          <a:latin typeface="Times New Roman" panose="02020603050405020304" pitchFamily="18" charset="0"/>
                        </a:rPr>
                        <a:t>1081</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300" b="0">
                          <a:effectLst/>
                          <a:latin typeface="Times New Roman" panose="02020603050405020304" pitchFamily="18" charset="0"/>
                        </a:rPr>
                        <a:t>15207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054937908"/>
                  </a:ext>
                </a:extLst>
              </a:tr>
              <a:tr h="160020">
                <a:tc>
                  <a:txBody>
                    <a:bodyPr/>
                    <a:lstStyle/>
                    <a:p>
                      <a:pPr algn="ctr" rtl="0" fontAlgn="b"/>
                      <a:r>
                        <a:rPr lang="en-US" sz="1300" b="0">
                          <a:effectLst/>
                          <a:latin typeface="Times New Roman" panose="02020603050405020304" pitchFamily="18" charset="0"/>
                        </a:rPr>
                        <a:t>-2477</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300" b="0">
                          <a:effectLst/>
                          <a:latin typeface="Times New Roman" panose="02020603050405020304" pitchFamily="18" charset="0"/>
                        </a:rPr>
                        <a:t>6334</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300" b="0">
                          <a:effectLst/>
                          <a:latin typeface="Times New Roman" panose="02020603050405020304" pitchFamily="18" charset="0"/>
                        </a:rPr>
                        <a:t>6109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360246883"/>
                  </a:ext>
                </a:extLst>
              </a:tr>
              <a:tr h="160020">
                <a:tc>
                  <a:txBody>
                    <a:bodyPr/>
                    <a:lstStyle/>
                    <a:p>
                      <a:pPr algn="ctr" rtl="0" fontAlgn="b"/>
                      <a:r>
                        <a:rPr lang="en-US" sz="1300" b="0">
                          <a:effectLst/>
                          <a:latin typeface="Times New Roman" panose="02020603050405020304" pitchFamily="18" charset="0"/>
                        </a:rPr>
                        <a:t>1119</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300" b="0">
                          <a:effectLst/>
                          <a:latin typeface="Times New Roman" panose="02020603050405020304" pitchFamily="18" charset="0"/>
                        </a:rPr>
                        <a:t>-3935</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300" b="0" dirty="0">
                          <a:effectLst/>
                          <a:latin typeface="Times New Roman" panose="02020603050405020304" pitchFamily="18" charset="0"/>
                        </a:rPr>
                        <a:t>4298</a:t>
                      </a:r>
                    </a:p>
                  </a:txBody>
                  <a:tcPr marL="22860" marR="22860" marT="15240" marB="152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84171436"/>
                  </a:ext>
                </a:extLst>
              </a:tr>
            </a:tbl>
          </a:graphicData>
        </a:graphic>
      </p:graphicFrame>
    </p:spTree>
    <p:extLst>
      <p:ext uri="{BB962C8B-B14F-4D97-AF65-F5344CB8AC3E}">
        <p14:creationId xmlns:p14="http://schemas.microsoft.com/office/powerpoint/2010/main" val="335940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B12CB-29C5-4B7F-705E-E047872A2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3D50D-4EFF-72D7-215E-2B1F1B519378}"/>
              </a:ext>
            </a:extLst>
          </p:cNvPr>
          <p:cNvSpPr>
            <a:spLocks noGrp="1"/>
          </p:cNvSpPr>
          <p:nvPr>
            <p:ph type="title"/>
          </p:nvPr>
        </p:nvSpPr>
        <p:spPr/>
        <p:txBody>
          <a:bodyPr/>
          <a:lstStyle/>
          <a:p>
            <a:r>
              <a:rPr lang="en-VN" dirty="0"/>
              <a:t>3. </a:t>
            </a: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VN" dirty="0"/>
          </a:p>
        </p:txBody>
      </p:sp>
      <p:sp>
        <p:nvSpPr>
          <p:cNvPr id="5" name="Slide Number Placeholder 4">
            <a:extLst>
              <a:ext uri="{FF2B5EF4-FFF2-40B4-BE49-F238E27FC236}">
                <a16:creationId xmlns:a16="http://schemas.microsoft.com/office/drawing/2014/main" id="{2212D0B5-5323-1E8E-B13D-E66C1FF62C01}"/>
              </a:ext>
            </a:extLst>
          </p:cNvPr>
          <p:cNvSpPr>
            <a:spLocks noGrp="1"/>
          </p:cNvSpPr>
          <p:nvPr>
            <p:ph type="sldNum" sz="quarter" idx="12"/>
          </p:nvPr>
        </p:nvSpPr>
        <p:spPr/>
        <p:txBody>
          <a:bodyPr/>
          <a:lstStyle/>
          <a:p>
            <a:fld id="{48F63A3B-78C7-47BE-AE5E-E10140E04643}" type="slidenum">
              <a:rPr lang="en-US" smtClean="0"/>
              <a:pPr/>
              <a:t>29</a:t>
            </a:fld>
            <a:endParaRPr lang="en-US" dirty="0"/>
          </a:p>
        </p:txBody>
      </p:sp>
      <p:graphicFrame>
        <p:nvGraphicFramePr>
          <p:cNvPr id="3" name="Table 2">
            <a:extLst>
              <a:ext uri="{FF2B5EF4-FFF2-40B4-BE49-F238E27FC236}">
                <a16:creationId xmlns:a16="http://schemas.microsoft.com/office/drawing/2014/main" id="{E3255B6F-7922-AE73-2AED-D14DE6600DDD}"/>
              </a:ext>
            </a:extLst>
          </p:cNvPr>
          <p:cNvGraphicFramePr>
            <a:graphicFrameLocks noGrp="1"/>
          </p:cNvGraphicFramePr>
          <p:nvPr>
            <p:extLst>
              <p:ext uri="{D42A27DB-BD31-4B8C-83A1-F6EECF244321}">
                <p14:modId xmlns:p14="http://schemas.microsoft.com/office/powerpoint/2010/main" val="190382948"/>
              </p:ext>
            </p:extLst>
          </p:nvPr>
        </p:nvGraphicFramePr>
        <p:xfrm>
          <a:off x="5876767" y="967535"/>
          <a:ext cx="5355905" cy="4283496"/>
        </p:xfrm>
        <a:graphic>
          <a:graphicData uri="http://schemas.openxmlformats.org/drawingml/2006/table">
            <a:tbl>
              <a:tblPr/>
              <a:tblGrid>
                <a:gridCol w="580178">
                  <a:extLst>
                    <a:ext uri="{9D8B030D-6E8A-4147-A177-3AD203B41FA5}">
                      <a16:colId xmlns:a16="http://schemas.microsoft.com/office/drawing/2014/main" val="2053764270"/>
                    </a:ext>
                  </a:extLst>
                </a:gridCol>
                <a:gridCol w="682247">
                  <a:extLst>
                    <a:ext uri="{9D8B030D-6E8A-4147-A177-3AD203B41FA5}">
                      <a16:colId xmlns:a16="http://schemas.microsoft.com/office/drawing/2014/main" val="1244805720"/>
                    </a:ext>
                  </a:extLst>
                </a:gridCol>
                <a:gridCol w="537202">
                  <a:extLst>
                    <a:ext uri="{9D8B030D-6E8A-4147-A177-3AD203B41FA5}">
                      <a16:colId xmlns:a16="http://schemas.microsoft.com/office/drawing/2014/main" val="3289763828"/>
                    </a:ext>
                  </a:extLst>
                </a:gridCol>
                <a:gridCol w="461994">
                  <a:extLst>
                    <a:ext uri="{9D8B030D-6E8A-4147-A177-3AD203B41FA5}">
                      <a16:colId xmlns:a16="http://schemas.microsoft.com/office/drawing/2014/main" val="2426183647"/>
                    </a:ext>
                  </a:extLst>
                </a:gridCol>
                <a:gridCol w="461994">
                  <a:extLst>
                    <a:ext uri="{9D8B030D-6E8A-4147-A177-3AD203B41FA5}">
                      <a16:colId xmlns:a16="http://schemas.microsoft.com/office/drawing/2014/main" val="4198306748"/>
                    </a:ext>
                  </a:extLst>
                </a:gridCol>
                <a:gridCol w="574806">
                  <a:extLst>
                    <a:ext uri="{9D8B030D-6E8A-4147-A177-3AD203B41FA5}">
                      <a16:colId xmlns:a16="http://schemas.microsoft.com/office/drawing/2014/main" val="462568938"/>
                    </a:ext>
                  </a:extLst>
                </a:gridCol>
                <a:gridCol w="558690">
                  <a:extLst>
                    <a:ext uri="{9D8B030D-6E8A-4147-A177-3AD203B41FA5}">
                      <a16:colId xmlns:a16="http://schemas.microsoft.com/office/drawing/2014/main" val="2871630889"/>
                    </a:ext>
                  </a:extLst>
                </a:gridCol>
                <a:gridCol w="435134">
                  <a:extLst>
                    <a:ext uri="{9D8B030D-6E8A-4147-A177-3AD203B41FA5}">
                      <a16:colId xmlns:a16="http://schemas.microsoft.com/office/drawing/2014/main" val="3631265985"/>
                    </a:ext>
                  </a:extLst>
                </a:gridCol>
                <a:gridCol w="547946">
                  <a:extLst>
                    <a:ext uri="{9D8B030D-6E8A-4147-A177-3AD203B41FA5}">
                      <a16:colId xmlns:a16="http://schemas.microsoft.com/office/drawing/2014/main" val="2872053465"/>
                    </a:ext>
                  </a:extLst>
                </a:gridCol>
                <a:gridCol w="515714">
                  <a:extLst>
                    <a:ext uri="{9D8B030D-6E8A-4147-A177-3AD203B41FA5}">
                      <a16:colId xmlns:a16="http://schemas.microsoft.com/office/drawing/2014/main" val="2001899764"/>
                    </a:ext>
                  </a:extLst>
                </a:gridCol>
              </a:tblGrid>
              <a:tr h="136579">
                <a:tc gridSpan="10">
                  <a:txBody>
                    <a:bodyPr/>
                    <a:lstStyle/>
                    <a:p>
                      <a:pPr algn="ctr" rtl="0" fontAlgn="ctr">
                        <a:buNone/>
                      </a:pPr>
                      <a:r>
                        <a:rPr lang="en-US" sz="900" b="0" dirty="0">
                          <a:effectLst/>
                          <a:latin typeface="Times New Roman" panose="02020603050405020304" pitchFamily="18" charset="0"/>
                        </a:rPr>
                        <a:t>input = 19x10, kennel = 5x5, stride = 1, Q4.12 ( TEST CASE: BÚN MẮM NÊM)</a:t>
                      </a:r>
                    </a:p>
                  </a:txBody>
                  <a:tcPr marL="16116" marR="16116" marT="10744" marB="10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A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0062284"/>
                  </a:ext>
                </a:extLst>
              </a:tr>
              <a:tr h="136579">
                <a:tc>
                  <a:txBody>
                    <a:bodyPr/>
                    <a:lstStyle/>
                    <a:p>
                      <a:pPr algn="ctr" rtl="0" fontAlgn="b"/>
                      <a:r>
                        <a:rPr lang="en-US" sz="900" b="0" dirty="0">
                          <a:effectLst/>
                          <a:latin typeface="Times New Roman" panose="02020603050405020304" pitchFamily="18" charset="0"/>
                        </a:rPr>
                        <a:t>input</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9">
                  <a:txBody>
                    <a:bodyPr/>
                    <a:lstStyle/>
                    <a:p>
                      <a:pPr algn="ctr" rtl="0" fontAlgn="b"/>
                      <a:r>
                        <a:rPr lang="en-US" sz="900" b="0">
                          <a:effectLst/>
                          <a:latin typeface="Times New Roman" panose="02020603050405020304" pitchFamily="18" charset="0"/>
                        </a:rPr>
                        <a:t>19x10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3185512"/>
                  </a:ext>
                </a:extLst>
              </a:tr>
              <a:tr h="136579">
                <a:tc>
                  <a:txBody>
                    <a:bodyPr/>
                    <a:lstStyle/>
                    <a:p>
                      <a:pPr algn="ctr" rtl="0" fontAlgn="b"/>
                      <a:r>
                        <a:rPr lang="en-US" sz="900" b="0">
                          <a:effectLst/>
                          <a:latin typeface="Times New Roman" panose="02020603050405020304" pitchFamily="18" charset="0"/>
                        </a:rPr>
                        <a:t>-1575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1920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1207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524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1323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542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311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1540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-1858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943313899"/>
                  </a:ext>
                </a:extLst>
              </a:tr>
              <a:tr h="136579">
                <a:tc>
                  <a:txBody>
                    <a:bodyPr/>
                    <a:lstStyle/>
                    <a:p>
                      <a:pPr algn="ctr" rtl="0" fontAlgn="b"/>
                      <a:r>
                        <a:rPr lang="en-US" sz="900" b="0" dirty="0">
                          <a:effectLst/>
                          <a:latin typeface="Times New Roman" panose="02020603050405020304" pitchFamily="18" charset="0"/>
                        </a:rPr>
                        <a:t>-1088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-1716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1359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1388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-1013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1315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332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1429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-400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804510009"/>
                  </a:ext>
                </a:extLst>
              </a:tr>
              <a:tr h="136579">
                <a:tc>
                  <a:txBody>
                    <a:bodyPr/>
                    <a:lstStyle/>
                    <a:p>
                      <a:pPr algn="ctr" rtl="0" fontAlgn="b"/>
                      <a:r>
                        <a:rPr lang="en-US" sz="900" b="0">
                          <a:effectLst/>
                          <a:latin typeface="Times New Roman" panose="02020603050405020304" pitchFamily="18" charset="0"/>
                        </a:rPr>
                        <a:t>-1050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661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1834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910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425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-840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-1767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1590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-1158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-563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460443968"/>
                  </a:ext>
                </a:extLst>
              </a:tr>
              <a:tr h="136579">
                <a:tc>
                  <a:txBody>
                    <a:bodyPr/>
                    <a:lstStyle/>
                    <a:p>
                      <a:pPr algn="ctr" rtl="0" fontAlgn="b"/>
                      <a:r>
                        <a:rPr lang="en-US" sz="900" b="0">
                          <a:effectLst/>
                          <a:latin typeface="Times New Roman" panose="02020603050405020304" pitchFamily="18" charset="0"/>
                        </a:rPr>
                        <a:t>-102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-653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-1027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930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1518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-2038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1003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-1159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499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-421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705511873"/>
                  </a:ext>
                </a:extLst>
              </a:tr>
              <a:tr h="136579">
                <a:tc>
                  <a:txBody>
                    <a:bodyPr/>
                    <a:lstStyle/>
                    <a:p>
                      <a:pPr algn="ctr" rtl="0" fontAlgn="b"/>
                      <a:r>
                        <a:rPr lang="en-US" sz="900" b="0">
                          <a:effectLst/>
                          <a:latin typeface="Times New Roman" panose="02020603050405020304" pitchFamily="18" charset="0"/>
                        </a:rPr>
                        <a:t>-395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-299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812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-264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1474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-931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-1730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215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1294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-722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200441490"/>
                  </a:ext>
                </a:extLst>
              </a:tr>
              <a:tr h="136579">
                <a:tc>
                  <a:txBody>
                    <a:bodyPr/>
                    <a:lstStyle/>
                    <a:p>
                      <a:pPr algn="ctr" rtl="0" fontAlgn="b"/>
                      <a:r>
                        <a:rPr lang="en-US" sz="900" b="0">
                          <a:effectLst/>
                          <a:latin typeface="Times New Roman" panose="02020603050405020304" pitchFamily="18" charset="0"/>
                        </a:rPr>
                        <a:t>-1205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1787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-917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-580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1359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-208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835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-502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-1623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844634227"/>
                  </a:ext>
                </a:extLst>
              </a:tr>
              <a:tr h="136579">
                <a:tc>
                  <a:txBody>
                    <a:bodyPr/>
                    <a:lstStyle/>
                    <a:p>
                      <a:pPr algn="ctr" rtl="0" fontAlgn="b"/>
                      <a:r>
                        <a:rPr lang="en-US" sz="900" b="0">
                          <a:effectLst/>
                          <a:latin typeface="Times New Roman" panose="02020603050405020304" pitchFamily="18" charset="0"/>
                        </a:rPr>
                        <a:t>-921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-1034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279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-325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1928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-547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-1174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327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-1721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1469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566967864"/>
                  </a:ext>
                </a:extLst>
              </a:tr>
              <a:tr h="136579">
                <a:tc>
                  <a:txBody>
                    <a:bodyPr/>
                    <a:lstStyle/>
                    <a:p>
                      <a:pPr algn="ctr" rtl="0" fontAlgn="b"/>
                      <a:r>
                        <a:rPr lang="en-US" sz="900" b="0">
                          <a:effectLst/>
                          <a:latin typeface="Times New Roman" panose="02020603050405020304" pitchFamily="18" charset="0"/>
                        </a:rPr>
                        <a:t>-856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-1327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1776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1329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-525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1026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-756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-339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030132552"/>
                  </a:ext>
                </a:extLst>
              </a:tr>
              <a:tr h="136579">
                <a:tc>
                  <a:txBody>
                    <a:bodyPr/>
                    <a:lstStyle/>
                    <a:p>
                      <a:pPr algn="ctr" rtl="0" fontAlgn="b"/>
                      <a:r>
                        <a:rPr lang="en-US" sz="900" b="0">
                          <a:effectLst/>
                          <a:latin typeface="Times New Roman" panose="02020603050405020304" pitchFamily="18" charset="0"/>
                        </a:rPr>
                        <a:t>-190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1545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-925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-1234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-1440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978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1532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-1132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1547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1835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392702093"/>
                  </a:ext>
                </a:extLst>
              </a:tr>
              <a:tr h="136579">
                <a:tc>
                  <a:txBody>
                    <a:bodyPr/>
                    <a:lstStyle/>
                    <a:p>
                      <a:pPr algn="ctr" rtl="0" fontAlgn="b"/>
                      <a:r>
                        <a:rPr lang="en-US" sz="900" b="0">
                          <a:effectLst/>
                          <a:latin typeface="Times New Roman" panose="02020603050405020304" pitchFamily="18" charset="0"/>
                        </a:rPr>
                        <a:t>1902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2045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1841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533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-600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2015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-306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-1000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353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374618820"/>
                  </a:ext>
                </a:extLst>
              </a:tr>
              <a:tr h="136579">
                <a:tc>
                  <a:txBody>
                    <a:bodyPr/>
                    <a:lstStyle/>
                    <a:p>
                      <a:pPr algn="ctr" rtl="0" fontAlgn="b"/>
                      <a:r>
                        <a:rPr lang="en-US" sz="900" b="0">
                          <a:effectLst/>
                          <a:latin typeface="Times New Roman" panose="02020603050405020304" pitchFamily="18" charset="0"/>
                        </a:rPr>
                        <a:t>-1243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1357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1058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-870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1313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1063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535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-1347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917867922"/>
                  </a:ext>
                </a:extLst>
              </a:tr>
              <a:tr h="136579">
                <a:tc>
                  <a:txBody>
                    <a:bodyPr/>
                    <a:lstStyle/>
                    <a:p>
                      <a:pPr algn="ctr" rtl="0" fontAlgn="b"/>
                      <a:r>
                        <a:rPr lang="en-US" sz="900" b="0">
                          <a:effectLst/>
                          <a:latin typeface="Times New Roman" panose="02020603050405020304" pitchFamily="18" charset="0"/>
                        </a:rPr>
                        <a:t>-1067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-621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1356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2025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1533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-1303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-1900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1017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523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-600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057280590"/>
                  </a:ext>
                </a:extLst>
              </a:tr>
              <a:tr h="136579">
                <a:tc>
                  <a:txBody>
                    <a:bodyPr/>
                    <a:lstStyle/>
                    <a:p>
                      <a:pPr algn="ctr" rtl="0" fontAlgn="b"/>
                      <a:r>
                        <a:rPr lang="en-US" sz="900" b="0">
                          <a:effectLst/>
                          <a:latin typeface="Times New Roman" panose="02020603050405020304" pitchFamily="18" charset="0"/>
                        </a:rPr>
                        <a:t>-186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-403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1189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1538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-1817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-1917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1693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-1665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921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854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247387789"/>
                  </a:ext>
                </a:extLst>
              </a:tr>
              <a:tr h="136579">
                <a:tc>
                  <a:txBody>
                    <a:bodyPr/>
                    <a:lstStyle/>
                    <a:p>
                      <a:pPr algn="ctr" rtl="0" fontAlgn="b"/>
                      <a:r>
                        <a:rPr lang="en-US" sz="900" b="0">
                          <a:effectLst/>
                          <a:latin typeface="Times New Roman" panose="02020603050405020304" pitchFamily="18" charset="0"/>
                        </a:rPr>
                        <a:t>-1879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-1062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-872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226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-1814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-642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-1870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-1435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-977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4251599934"/>
                  </a:ext>
                </a:extLst>
              </a:tr>
              <a:tr h="136579">
                <a:tc>
                  <a:txBody>
                    <a:bodyPr/>
                    <a:lstStyle/>
                    <a:p>
                      <a:pPr algn="ctr" rtl="0" fontAlgn="b"/>
                      <a:r>
                        <a:rPr lang="en-US" sz="900" b="0">
                          <a:effectLst/>
                          <a:latin typeface="Times New Roman" panose="02020603050405020304" pitchFamily="18" charset="0"/>
                        </a:rPr>
                        <a:t>582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-1293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-664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596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855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-1921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-1427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-1312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589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1623974865"/>
                  </a:ext>
                </a:extLst>
              </a:tr>
              <a:tr h="136579">
                <a:tc>
                  <a:txBody>
                    <a:bodyPr/>
                    <a:lstStyle/>
                    <a:p>
                      <a:pPr algn="ctr" rtl="0" fontAlgn="b"/>
                      <a:r>
                        <a:rPr lang="en-US" sz="900" b="0">
                          <a:effectLst/>
                          <a:latin typeface="Times New Roman" panose="02020603050405020304" pitchFamily="18" charset="0"/>
                        </a:rPr>
                        <a:t>1573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590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-654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1559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1442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-420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628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-730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1914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069700047"/>
                  </a:ext>
                </a:extLst>
              </a:tr>
              <a:tr h="136579">
                <a:tc>
                  <a:txBody>
                    <a:bodyPr/>
                    <a:lstStyle/>
                    <a:p>
                      <a:pPr algn="ctr" rtl="0" fontAlgn="b"/>
                      <a:r>
                        <a:rPr lang="en-US" sz="900" b="0">
                          <a:effectLst/>
                          <a:latin typeface="Times New Roman" panose="02020603050405020304" pitchFamily="18" charset="0"/>
                        </a:rPr>
                        <a:t>1331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-1971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-1048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-859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-656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-491</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215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-1888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-745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1304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2941138289"/>
                  </a:ext>
                </a:extLst>
              </a:tr>
              <a:tr h="136579">
                <a:tc>
                  <a:txBody>
                    <a:bodyPr/>
                    <a:lstStyle/>
                    <a:p>
                      <a:pPr algn="ctr" rtl="0" fontAlgn="b"/>
                      <a:r>
                        <a:rPr lang="en-US" sz="900" b="0">
                          <a:effectLst/>
                          <a:latin typeface="Times New Roman" panose="02020603050405020304" pitchFamily="18" charset="0"/>
                        </a:rPr>
                        <a:t>808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1368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-1133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-1894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-1805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-714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-1154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1035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-530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-917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52282412"/>
                  </a:ext>
                </a:extLst>
              </a:tr>
              <a:tr h="136579">
                <a:tc>
                  <a:txBody>
                    <a:bodyPr/>
                    <a:lstStyle/>
                    <a:p>
                      <a:pPr algn="ctr" rtl="0" fontAlgn="b"/>
                      <a:r>
                        <a:rPr lang="en-US" sz="900" b="0">
                          <a:effectLst/>
                          <a:latin typeface="Times New Roman" panose="02020603050405020304" pitchFamily="18" charset="0"/>
                        </a:rPr>
                        <a:t>936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592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744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1506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1354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959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118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1209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-1446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1648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781006125"/>
                  </a:ext>
                </a:extLst>
              </a:tr>
              <a:tr h="136579">
                <a:tc>
                  <a:txBody>
                    <a:bodyPr/>
                    <a:lstStyle/>
                    <a:p>
                      <a:pPr algn="ctr" rtl="0" fontAlgn="b"/>
                      <a:r>
                        <a:rPr lang="en-US" sz="900" b="0">
                          <a:effectLst/>
                          <a:latin typeface="Times New Roman" panose="02020603050405020304" pitchFamily="18" charset="0"/>
                        </a:rPr>
                        <a:t>Kennel</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gridSpan="9">
                  <a:txBody>
                    <a:bodyPr/>
                    <a:lstStyle/>
                    <a:p>
                      <a:pPr algn="ctr" rtl="0" fontAlgn="b"/>
                      <a:r>
                        <a:rPr lang="en-US" sz="900" b="0">
                          <a:effectLst/>
                          <a:latin typeface="Times New Roman" panose="02020603050405020304" pitchFamily="18" charset="0"/>
                        </a:rPr>
                        <a:t>5x5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746395"/>
                  </a:ext>
                </a:extLst>
              </a:tr>
              <a:tr h="136579">
                <a:tc>
                  <a:txBody>
                    <a:bodyPr/>
                    <a:lstStyle/>
                    <a:p>
                      <a:pPr algn="ctr" rtl="0" fontAlgn="b"/>
                      <a:r>
                        <a:rPr lang="en-US" sz="900" b="0">
                          <a:effectLst/>
                          <a:latin typeface="Times New Roman" panose="02020603050405020304" pitchFamily="18" charset="0"/>
                        </a:rPr>
                        <a:t>-1439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755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1336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-593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rowSpan="5" gridSpan="5">
                  <a:txBody>
                    <a:bodyPr/>
                    <a:lstStyle/>
                    <a:p>
                      <a:pPr algn="ctr" rtl="0" fontAlgn="ctr">
                        <a:buNone/>
                      </a:pPr>
                      <a:endParaRPr lang="en-US" sz="900" b="0" dirty="0">
                        <a:effectLst/>
                        <a:latin typeface="Times New Roman" panose="02020603050405020304" pitchFamily="18" charset="0"/>
                      </a:endParaRPr>
                    </a:p>
                  </a:txBody>
                  <a:tcPr marL="16116" marR="16116" marT="10744" marB="107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652826112"/>
                  </a:ext>
                </a:extLst>
              </a:tr>
              <a:tr h="136579">
                <a:tc>
                  <a:txBody>
                    <a:bodyPr/>
                    <a:lstStyle/>
                    <a:p>
                      <a:pPr algn="ctr" rtl="0" fontAlgn="b"/>
                      <a:r>
                        <a:rPr lang="en-US" sz="900" b="0">
                          <a:effectLst/>
                          <a:latin typeface="Times New Roman" panose="02020603050405020304" pitchFamily="18" charset="0"/>
                        </a:rPr>
                        <a:t>-782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1909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1485</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-1786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1023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992619719"/>
                  </a:ext>
                </a:extLst>
              </a:tr>
              <a:tr h="136579">
                <a:tc>
                  <a:txBody>
                    <a:bodyPr/>
                    <a:lstStyle/>
                    <a:p>
                      <a:pPr algn="ctr" rtl="0" fontAlgn="b"/>
                      <a:r>
                        <a:rPr lang="en-US" sz="900" b="0">
                          <a:effectLst/>
                          <a:latin typeface="Times New Roman" panose="02020603050405020304" pitchFamily="18" charset="0"/>
                        </a:rPr>
                        <a:t>-54</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-922</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-1447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1216</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344827976"/>
                  </a:ext>
                </a:extLst>
              </a:tr>
              <a:tr h="136579">
                <a:tc>
                  <a:txBody>
                    <a:bodyPr/>
                    <a:lstStyle/>
                    <a:p>
                      <a:pPr algn="ctr" rtl="0" fontAlgn="b"/>
                      <a:r>
                        <a:rPr lang="en-US" sz="900" b="0">
                          <a:effectLst/>
                          <a:latin typeface="Times New Roman" panose="02020603050405020304" pitchFamily="18" charset="0"/>
                        </a:rPr>
                        <a:t>-1170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-1383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770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-1969</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1850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9487013"/>
                  </a:ext>
                </a:extLst>
              </a:tr>
              <a:tr h="136579">
                <a:tc>
                  <a:txBody>
                    <a:bodyPr/>
                    <a:lstStyle/>
                    <a:p>
                      <a:pPr algn="ctr" rtl="0" fontAlgn="b"/>
                      <a:r>
                        <a:rPr lang="en-US" sz="900" b="0">
                          <a:effectLst/>
                          <a:latin typeface="Times New Roman" panose="02020603050405020304" pitchFamily="18" charset="0"/>
                        </a:rPr>
                        <a:t>-2007</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-1013</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-1988</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a:effectLst/>
                          <a:latin typeface="Times New Roman" panose="02020603050405020304" pitchFamily="18" charset="0"/>
                        </a:rPr>
                        <a:t>-300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rtl="0" fontAlgn="b"/>
                      <a:r>
                        <a:rPr lang="en-US" sz="900" b="0" dirty="0">
                          <a:effectLst/>
                          <a:latin typeface="Times New Roman" panose="02020603050405020304" pitchFamily="18" charset="0"/>
                        </a:rPr>
                        <a:t>-1640</a:t>
                      </a:r>
                    </a:p>
                  </a:txBody>
                  <a:tcPr marL="16116" marR="16116" marT="10744" marB="1074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98812986"/>
                  </a:ext>
                </a:extLst>
              </a:tr>
            </a:tbl>
          </a:graphicData>
        </a:graphic>
      </p:graphicFrame>
      <p:graphicFrame>
        <p:nvGraphicFramePr>
          <p:cNvPr id="7" name="Table 6">
            <a:extLst>
              <a:ext uri="{FF2B5EF4-FFF2-40B4-BE49-F238E27FC236}">
                <a16:creationId xmlns:a16="http://schemas.microsoft.com/office/drawing/2014/main" id="{D9CDC741-2F74-7630-1ACE-2F13BAAA24BF}"/>
              </a:ext>
            </a:extLst>
          </p:cNvPr>
          <p:cNvGraphicFramePr>
            <a:graphicFrameLocks noGrp="1"/>
          </p:cNvGraphicFramePr>
          <p:nvPr>
            <p:extLst>
              <p:ext uri="{D42A27DB-BD31-4B8C-83A1-F6EECF244321}">
                <p14:modId xmlns:p14="http://schemas.microsoft.com/office/powerpoint/2010/main" val="3721479240"/>
              </p:ext>
            </p:extLst>
          </p:nvPr>
        </p:nvGraphicFramePr>
        <p:xfrm>
          <a:off x="1120970" y="1902776"/>
          <a:ext cx="4240828" cy="3368128"/>
        </p:xfrm>
        <a:graphic>
          <a:graphicData uri="http://schemas.openxmlformats.org/drawingml/2006/table">
            <a:tbl>
              <a:tblPr/>
              <a:tblGrid>
                <a:gridCol w="745944">
                  <a:extLst>
                    <a:ext uri="{9D8B030D-6E8A-4147-A177-3AD203B41FA5}">
                      <a16:colId xmlns:a16="http://schemas.microsoft.com/office/drawing/2014/main" val="840835129"/>
                    </a:ext>
                  </a:extLst>
                </a:gridCol>
                <a:gridCol w="877174">
                  <a:extLst>
                    <a:ext uri="{9D8B030D-6E8A-4147-A177-3AD203B41FA5}">
                      <a16:colId xmlns:a16="http://schemas.microsoft.com/office/drawing/2014/main" val="534569056"/>
                    </a:ext>
                  </a:extLst>
                </a:gridCol>
                <a:gridCol w="690689">
                  <a:extLst>
                    <a:ext uri="{9D8B030D-6E8A-4147-A177-3AD203B41FA5}">
                      <a16:colId xmlns:a16="http://schemas.microsoft.com/office/drawing/2014/main" val="3261810939"/>
                    </a:ext>
                  </a:extLst>
                </a:gridCol>
                <a:gridCol w="593992">
                  <a:extLst>
                    <a:ext uri="{9D8B030D-6E8A-4147-A177-3AD203B41FA5}">
                      <a16:colId xmlns:a16="http://schemas.microsoft.com/office/drawing/2014/main" val="2082172742"/>
                    </a:ext>
                  </a:extLst>
                </a:gridCol>
                <a:gridCol w="593992">
                  <a:extLst>
                    <a:ext uri="{9D8B030D-6E8A-4147-A177-3AD203B41FA5}">
                      <a16:colId xmlns:a16="http://schemas.microsoft.com/office/drawing/2014/main" val="553107385"/>
                    </a:ext>
                  </a:extLst>
                </a:gridCol>
                <a:gridCol w="739037">
                  <a:extLst>
                    <a:ext uri="{9D8B030D-6E8A-4147-A177-3AD203B41FA5}">
                      <a16:colId xmlns:a16="http://schemas.microsoft.com/office/drawing/2014/main" val="323669267"/>
                    </a:ext>
                  </a:extLst>
                </a:gridCol>
              </a:tblGrid>
              <a:tr h="164898">
                <a:tc>
                  <a:txBody>
                    <a:bodyPr/>
                    <a:lstStyle/>
                    <a:p>
                      <a:pPr algn="ctr" rtl="0" fontAlgn="b"/>
                      <a:r>
                        <a:rPr lang="en-US" sz="1200" b="0" dirty="0">
                          <a:effectLst/>
                          <a:latin typeface="Times New Roman" panose="02020603050405020304" pitchFamily="18" charset="0"/>
                        </a:rPr>
                        <a:t>Output</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gridSpan="5">
                  <a:txBody>
                    <a:bodyPr/>
                    <a:lstStyle/>
                    <a:p>
                      <a:pPr algn="ctr" rtl="0" fontAlgn="b"/>
                      <a:r>
                        <a:rPr lang="en-US" sz="1200" b="0">
                          <a:effectLst/>
                          <a:latin typeface="Times New Roman" panose="02020603050405020304" pitchFamily="18" charset="0"/>
                        </a:rPr>
                        <a:t>15x6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9077038"/>
                  </a:ext>
                </a:extLst>
              </a:tr>
              <a:tr h="171019">
                <a:tc>
                  <a:txBody>
                    <a:bodyPr/>
                    <a:lstStyle/>
                    <a:p>
                      <a:pPr algn="ctr" rtl="0" fontAlgn="b"/>
                      <a:r>
                        <a:rPr lang="en-US" sz="1200" b="0" dirty="0">
                          <a:effectLst/>
                          <a:latin typeface="Times New Roman" panose="02020603050405020304" pitchFamily="18" charset="0"/>
                        </a:rPr>
                        <a:t>-1002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597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1059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-712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659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1079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87084217"/>
                  </a:ext>
                </a:extLst>
              </a:tr>
              <a:tr h="171019">
                <a:tc>
                  <a:txBody>
                    <a:bodyPr/>
                    <a:lstStyle/>
                    <a:p>
                      <a:pPr algn="ctr" rtl="0" fontAlgn="b"/>
                      <a:r>
                        <a:rPr lang="en-US" sz="1200" b="0">
                          <a:effectLst/>
                          <a:latin typeface="Times New Roman" panose="02020603050405020304" pitchFamily="18" charset="0"/>
                        </a:rPr>
                        <a:t>3627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-2155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35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254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-700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-202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857014504"/>
                  </a:ext>
                </a:extLst>
              </a:tr>
              <a:tr h="171019">
                <a:tc>
                  <a:txBody>
                    <a:bodyPr/>
                    <a:lstStyle/>
                    <a:p>
                      <a:pPr algn="ctr" rtl="0" fontAlgn="b"/>
                      <a:r>
                        <a:rPr lang="en-US" sz="1200" b="0">
                          <a:effectLst/>
                          <a:latin typeface="Times New Roman" panose="02020603050405020304" pitchFamily="18" charset="0"/>
                        </a:rPr>
                        <a:t>1341</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-842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-314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-185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66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-1102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846581783"/>
                  </a:ext>
                </a:extLst>
              </a:tr>
              <a:tr h="171019">
                <a:tc>
                  <a:txBody>
                    <a:bodyPr/>
                    <a:lstStyle/>
                    <a:p>
                      <a:pPr algn="ctr" rtl="0" fontAlgn="b"/>
                      <a:r>
                        <a:rPr lang="en-US" sz="1200" b="0">
                          <a:effectLst/>
                          <a:latin typeface="Times New Roman" panose="02020603050405020304" pitchFamily="18" charset="0"/>
                        </a:rPr>
                        <a:t>1864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235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-1356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303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-3411</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1042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468802869"/>
                  </a:ext>
                </a:extLst>
              </a:tr>
              <a:tr h="171019">
                <a:tc>
                  <a:txBody>
                    <a:bodyPr/>
                    <a:lstStyle/>
                    <a:p>
                      <a:pPr algn="ctr" rtl="0" fontAlgn="b"/>
                      <a:r>
                        <a:rPr lang="en-US" sz="1200" b="0">
                          <a:effectLst/>
                          <a:latin typeface="Times New Roman" panose="02020603050405020304" pitchFamily="18" charset="0"/>
                        </a:rPr>
                        <a:t>2906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620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-2309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1639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-2718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1019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866007237"/>
                  </a:ext>
                </a:extLst>
              </a:tr>
              <a:tr h="171019">
                <a:tc>
                  <a:txBody>
                    <a:bodyPr/>
                    <a:lstStyle/>
                    <a:p>
                      <a:pPr algn="ctr" rtl="0" fontAlgn="b"/>
                      <a:r>
                        <a:rPr lang="en-US" sz="1200" b="0">
                          <a:effectLst/>
                          <a:latin typeface="Times New Roman" panose="02020603050405020304" pitchFamily="18" charset="0"/>
                        </a:rPr>
                        <a:t>-2758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-3355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109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1020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283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-1312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978399675"/>
                  </a:ext>
                </a:extLst>
              </a:tr>
              <a:tr h="171019">
                <a:tc>
                  <a:txBody>
                    <a:bodyPr/>
                    <a:lstStyle/>
                    <a:p>
                      <a:pPr algn="ctr" rtl="0" fontAlgn="b"/>
                      <a:r>
                        <a:rPr lang="en-US" sz="1200" b="0">
                          <a:effectLst/>
                          <a:latin typeface="Times New Roman" panose="02020603050405020304" pitchFamily="18" charset="0"/>
                        </a:rPr>
                        <a:t>-2279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2897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-2125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-1234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-3205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625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878262609"/>
                  </a:ext>
                </a:extLst>
              </a:tr>
              <a:tr h="171019">
                <a:tc>
                  <a:txBody>
                    <a:bodyPr/>
                    <a:lstStyle/>
                    <a:p>
                      <a:pPr algn="ctr" rtl="0" fontAlgn="b"/>
                      <a:r>
                        <a:rPr lang="en-US" sz="1200" b="0">
                          <a:effectLst/>
                          <a:latin typeface="Times New Roman" panose="02020603050405020304" pitchFamily="18" charset="0"/>
                        </a:rPr>
                        <a:t>1235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-820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-2760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-4023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2725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97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767030417"/>
                  </a:ext>
                </a:extLst>
              </a:tr>
              <a:tr h="171019">
                <a:tc>
                  <a:txBody>
                    <a:bodyPr/>
                    <a:lstStyle/>
                    <a:p>
                      <a:pPr algn="ctr" rtl="0" fontAlgn="b"/>
                      <a:r>
                        <a:rPr lang="en-US" sz="1200" b="0">
                          <a:effectLst/>
                          <a:latin typeface="Times New Roman" panose="02020603050405020304" pitchFamily="18" charset="0"/>
                        </a:rPr>
                        <a:t>1843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-1352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-2833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2409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711</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720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305254979"/>
                  </a:ext>
                </a:extLst>
              </a:tr>
              <a:tr h="171019">
                <a:tc>
                  <a:txBody>
                    <a:bodyPr/>
                    <a:lstStyle/>
                    <a:p>
                      <a:pPr algn="ctr" rtl="0" fontAlgn="b"/>
                      <a:r>
                        <a:rPr lang="en-US" sz="1200" b="0">
                          <a:effectLst/>
                          <a:latin typeface="Times New Roman" panose="02020603050405020304" pitchFamily="18" charset="0"/>
                        </a:rPr>
                        <a:t>2549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-1987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2119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1398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5980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-767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868574862"/>
                  </a:ext>
                </a:extLst>
              </a:tr>
              <a:tr h="171019">
                <a:tc>
                  <a:txBody>
                    <a:bodyPr/>
                    <a:lstStyle/>
                    <a:p>
                      <a:pPr algn="ctr" rtl="0" fontAlgn="b"/>
                      <a:r>
                        <a:rPr lang="en-US" sz="1200" b="0">
                          <a:effectLst/>
                          <a:latin typeface="Times New Roman" panose="02020603050405020304" pitchFamily="18" charset="0"/>
                        </a:rPr>
                        <a:t>-1588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1854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2606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2092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-120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1686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179978694"/>
                  </a:ext>
                </a:extLst>
              </a:tr>
              <a:tr h="171019">
                <a:tc>
                  <a:txBody>
                    <a:bodyPr/>
                    <a:lstStyle/>
                    <a:p>
                      <a:pPr algn="ctr" rtl="0" fontAlgn="b"/>
                      <a:r>
                        <a:rPr lang="en-US" sz="1200" b="0">
                          <a:effectLst/>
                          <a:latin typeface="Times New Roman" panose="02020603050405020304" pitchFamily="18" charset="0"/>
                        </a:rPr>
                        <a:t>-663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2755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-1020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-4588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-610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2527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98631531"/>
                  </a:ext>
                </a:extLst>
              </a:tr>
              <a:tr h="171019">
                <a:tc>
                  <a:txBody>
                    <a:bodyPr/>
                    <a:lstStyle/>
                    <a:p>
                      <a:pPr algn="ctr" rtl="0" fontAlgn="b"/>
                      <a:r>
                        <a:rPr lang="en-US" sz="1200" b="0">
                          <a:effectLst/>
                          <a:latin typeface="Times New Roman" panose="02020603050405020304" pitchFamily="18" charset="0"/>
                        </a:rPr>
                        <a:t>219</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2208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-1773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-805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1550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1883</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616150475"/>
                  </a:ext>
                </a:extLst>
              </a:tr>
              <a:tr h="171019">
                <a:tc>
                  <a:txBody>
                    <a:bodyPr/>
                    <a:lstStyle/>
                    <a:p>
                      <a:pPr algn="ctr" rtl="0" fontAlgn="b"/>
                      <a:r>
                        <a:rPr lang="en-US" sz="1200" b="0">
                          <a:effectLst/>
                          <a:latin typeface="Times New Roman" panose="02020603050405020304" pitchFamily="18" charset="0"/>
                        </a:rPr>
                        <a:t>1414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617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2384</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1035</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2666</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667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488635234"/>
                  </a:ext>
                </a:extLst>
              </a:tr>
              <a:tr h="171019">
                <a:tc>
                  <a:txBody>
                    <a:bodyPr/>
                    <a:lstStyle/>
                    <a:p>
                      <a:pPr algn="ctr" rtl="0" fontAlgn="b"/>
                      <a:r>
                        <a:rPr lang="en-US" sz="1200" b="0">
                          <a:effectLst/>
                          <a:latin typeface="Times New Roman" panose="02020603050405020304" pitchFamily="18" charset="0"/>
                        </a:rPr>
                        <a:t>-3290</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-1417</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1698</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-772</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a:effectLst/>
                          <a:latin typeface="Times New Roman" panose="02020603050405020304" pitchFamily="18" charset="0"/>
                        </a:rPr>
                        <a:t>-1001</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rtl="0" fontAlgn="b"/>
                      <a:r>
                        <a:rPr lang="en-US" sz="1200" b="0" dirty="0">
                          <a:effectLst/>
                          <a:latin typeface="Times New Roman" panose="02020603050405020304" pitchFamily="18" charset="0"/>
                        </a:rPr>
                        <a:t>-491</a:t>
                      </a:r>
                    </a:p>
                  </a:txBody>
                  <a:tcPr marL="20721" marR="20721" marT="13814" marB="138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910253439"/>
                  </a:ext>
                </a:extLst>
              </a:tr>
            </a:tbl>
          </a:graphicData>
        </a:graphic>
      </p:graphicFrame>
      <p:pic>
        <p:nvPicPr>
          <p:cNvPr id="15362" name="Picture 2" descr="Ảnh có chứa văn bản, ảnh chụp màn hình, Phông chữ, số&#10;&#10;Nội dung do AI tạo ra có thể không chính xác.">
            <a:extLst>
              <a:ext uri="{FF2B5EF4-FFF2-40B4-BE49-F238E27FC236}">
                <a16:creationId xmlns:a16="http://schemas.microsoft.com/office/drawing/2014/main" id="{45A48F9C-C2AC-584D-FD3D-001537190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970" y="5366395"/>
            <a:ext cx="9808687" cy="13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82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a:bodyPr>
          <a:lstStyle/>
          <a:p>
            <a:r>
              <a:rPr lang="en-US" sz="4000" dirty="0"/>
              <a:t>TỔNG QUAN VỀ ĐỒ ÁN</a:t>
            </a:r>
            <a:endParaRPr lang="en-VN" sz="4000" dirty="0"/>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01</a:t>
            </a:r>
          </a:p>
        </p:txBody>
      </p:sp>
    </p:spTree>
    <p:extLst>
      <p:ext uri="{BB962C8B-B14F-4D97-AF65-F5344CB8AC3E}">
        <p14:creationId xmlns:p14="http://schemas.microsoft.com/office/powerpoint/2010/main" val="135372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30</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fontScale="90000"/>
          </a:bodyPr>
          <a:lstStyle/>
          <a:p>
            <a:r>
              <a:rPr lang="en-US" dirty="0"/>
              <a:t>TỔNG KẾT VÀ HƯỚNG PHÁT TRIỂN</a:t>
            </a:r>
            <a:endParaRPr lang="en-VN" dirty="0"/>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a:t>
            </a:r>
            <a:r>
              <a:rPr lang="en-US" dirty="0"/>
              <a:t>5</a:t>
            </a:r>
            <a:endParaRPr lang="en-VN" dirty="0"/>
          </a:p>
        </p:txBody>
      </p:sp>
    </p:spTree>
    <p:extLst>
      <p:ext uri="{BB962C8B-B14F-4D97-AF65-F5344CB8AC3E}">
        <p14:creationId xmlns:p14="http://schemas.microsoft.com/office/powerpoint/2010/main" val="233338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498E-1F7D-011C-9558-CECFE1B85EF7}"/>
              </a:ext>
            </a:extLst>
          </p:cNvPr>
          <p:cNvSpPr>
            <a:spLocks noGrp="1"/>
          </p:cNvSpPr>
          <p:nvPr>
            <p:ph type="title"/>
          </p:nvPr>
        </p:nvSpPr>
        <p:spPr/>
        <p:txBody>
          <a:bodyPr/>
          <a:lstStyle/>
          <a:p>
            <a:r>
              <a:rPr lang="en-VN"/>
              <a:t>4. </a:t>
            </a:r>
            <a:r>
              <a:rPr lang="en-US" err="1"/>
              <a:t>Tổng</a:t>
            </a:r>
            <a:r>
              <a:rPr lang="en-US"/>
              <a:t> kết </a:t>
            </a:r>
            <a:r>
              <a:rPr lang="en-US" err="1"/>
              <a:t>và</a:t>
            </a:r>
            <a:r>
              <a:rPr lang="en-US"/>
              <a:t> </a:t>
            </a:r>
            <a:r>
              <a:rPr lang="en-US" err="1"/>
              <a:t>hướng</a:t>
            </a:r>
            <a:r>
              <a:rPr lang="en-US"/>
              <a:t> </a:t>
            </a:r>
            <a:r>
              <a:rPr lang="en-US" err="1"/>
              <a:t>phát</a:t>
            </a:r>
            <a:r>
              <a:rPr lang="en-US"/>
              <a:t> </a:t>
            </a:r>
            <a:r>
              <a:rPr lang="en-US" err="1"/>
              <a:t>triển</a:t>
            </a:r>
            <a:endParaRPr lang="en-VN"/>
          </a:p>
        </p:txBody>
      </p:sp>
      <p:sp>
        <p:nvSpPr>
          <p:cNvPr id="4" name="Footer Placeholder 3">
            <a:extLst>
              <a:ext uri="{FF2B5EF4-FFF2-40B4-BE49-F238E27FC236}">
                <a16:creationId xmlns:a16="http://schemas.microsoft.com/office/drawing/2014/main" id="{06DED0AC-6218-4B5C-CCD6-9F2FD078CB09}"/>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306C5F9B-6BD1-EB73-CE7B-C14AF3C9D635}"/>
              </a:ext>
            </a:extLst>
          </p:cNvPr>
          <p:cNvSpPr>
            <a:spLocks noGrp="1"/>
          </p:cNvSpPr>
          <p:nvPr>
            <p:ph type="sldNum" sz="quarter" idx="12"/>
          </p:nvPr>
        </p:nvSpPr>
        <p:spPr/>
        <p:txBody>
          <a:bodyPr/>
          <a:lstStyle/>
          <a:p>
            <a:fld id="{48F63A3B-78C7-47BE-AE5E-E10140E04643}" type="slidenum">
              <a:rPr lang="en-US" smtClean="0"/>
              <a:pPr/>
              <a:t>31</a:t>
            </a:fld>
            <a:endParaRPr lang="en-US"/>
          </a:p>
        </p:txBody>
      </p:sp>
      <p:sp>
        <p:nvSpPr>
          <p:cNvPr id="12" name="TextBox 11">
            <a:extLst>
              <a:ext uri="{FF2B5EF4-FFF2-40B4-BE49-F238E27FC236}">
                <a16:creationId xmlns:a16="http://schemas.microsoft.com/office/drawing/2014/main" id="{C72962D0-E625-6DCC-CA20-0338E11AD99C}"/>
              </a:ext>
            </a:extLst>
          </p:cNvPr>
          <p:cNvSpPr txBox="1"/>
          <p:nvPr/>
        </p:nvSpPr>
        <p:spPr>
          <a:xfrm>
            <a:off x="533400" y="1780003"/>
            <a:ext cx="11052600" cy="2554545"/>
          </a:xfrm>
          <a:prstGeom prst="rect">
            <a:avLst/>
          </a:prstGeom>
          <a:noFill/>
        </p:spPr>
        <p:txBody>
          <a:bodyPr wrap="square">
            <a:spAutoFit/>
          </a:bodyPr>
          <a:lstStyle/>
          <a:p>
            <a:r>
              <a:rPr lang="vi-VN" sz="2000">
                <a:latin typeface="+mj-lt"/>
              </a:rPr>
              <a:t>Hệ thống đã được triển khai thành công với khả năng thực hiện phép tích chập (</a:t>
            </a:r>
            <a:r>
              <a:rPr lang="vi-VN" sz="2000" err="1">
                <a:latin typeface="+mj-lt"/>
              </a:rPr>
              <a:t>convolution</a:t>
            </a:r>
            <a:r>
              <a:rPr lang="vi-VN" sz="2000">
                <a:latin typeface="+mj-lt"/>
              </a:rPr>
              <a:t>) cho kết quả xấp xỉ chính xác so với thực tế. Thiết kế cho phép xử lý linh hoạt một hoặc ba lớp tích chập, hỗ trợ bước trượt (</a:t>
            </a:r>
            <a:r>
              <a:rPr lang="vi-VN" sz="2000" err="1">
                <a:latin typeface="+mj-lt"/>
              </a:rPr>
              <a:t>stride</a:t>
            </a:r>
            <a:r>
              <a:rPr lang="vi-VN" sz="2000">
                <a:latin typeface="+mj-lt"/>
              </a:rPr>
              <a:t>) 1 hoặc 2, cùng khả năng tùy biến kích thước </a:t>
            </a:r>
            <a:r>
              <a:rPr lang="vi-VN" sz="2000" err="1">
                <a:latin typeface="+mj-lt"/>
              </a:rPr>
              <a:t>kernel</a:t>
            </a:r>
            <a:r>
              <a:rPr lang="vi-VN" sz="2000">
                <a:latin typeface="+mj-lt"/>
              </a:rPr>
              <a:t> là 3×3 hoặc 5×5. </a:t>
            </a:r>
            <a:r>
              <a:rPr lang="en-US" sz="2000">
                <a:latin typeface="+mj-lt"/>
              </a:rPr>
              <a:t>H</a:t>
            </a:r>
            <a:r>
              <a:rPr lang="vi-VN" sz="2000">
                <a:latin typeface="+mj-lt"/>
              </a:rPr>
              <a:t>ệ thống không bị giới hạn về kích thước dữ liệu đầu vào, giúp mở rộng phạm vi ứng dụng cho nhiều kiến trúc mạng nơ-</a:t>
            </a:r>
            <a:r>
              <a:rPr lang="vi-VN" sz="2000" err="1">
                <a:latin typeface="+mj-lt"/>
              </a:rPr>
              <a:t>ron</a:t>
            </a:r>
            <a:r>
              <a:rPr lang="vi-VN" sz="2000">
                <a:latin typeface="+mj-lt"/>
              </a:rPr>
              <a:t> khác nhau.</a:t>
            </a:r>
            <a:br>
              <a:rPr lang="vi-VN" sz="2000">
                <a:latin typeface="+mj-lt"/>
              </a:rPr>
            </a:br>
            <a:r>
              <a:rPr lang="vi-VN" sz="2000">
                <a:latin typeface="+mj-lt"/>
              </a:rPr>
              <a:t>Tuy nhiên, một điểm cần lưu ý là mức tiêu thụ tài nguyên phần cứng hiện còn khá lớn, đây sẽ là hướng ưu tiên tối ưu trong các bước phát triển tiếp theo.</a:t>
            </a:r>
            <a:endParaRPr lang="en-US" sz="2000">
              <a:latin typeface="+mj-lt"/>
            </a:endParaRPr>
          </a:p>
          <a:p>
            <a:endParaRPr lang="en-US" sz="2000">
              <a:latin typeface="+mj-lt"/>
            </a:endParaRPr>
          </a:p>
        </p:txBody>
      </p:sp>
    </p:spTree>
    <p:extLst>
      <p:ext uri="{BB962C8B-B14F-4D97-AF65-F5344CB8AC3E}">
        <p14:creationId xmlns:p14="http://schemas.microsoft.com/office/powerpoint/2010/main" val="3724710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7FB85-D77D-FAD0-74EE-87CC59834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8077E-F1E3-FBE9-44D9-EB94DFF1964C}"/>
              </a:ext>
            </a:extLst>
          </p:cNvPr>
          <p:cNvSpPr>
            <a:spLocks noGrp="1"/>
          </p:cNvSpPr>
          <p:nvPr>
            <p:ph type="title"/>
          </p:nvPr>
        </p:nvSpPr>
        <p:spPr/>
        <p:txBody>
          <a:bodyPr/>
          <a:lstStyle/>
          <a:p>
            <a:r>
              <a:rPr lang="en-US"/>
              <a:t>4</a:t>
            </a:r>
            <a:r>
              <a:rPr lang="en-VN"/>
              <a:t>. </a:t>
            </a:r>
            <a:r>
              <a:rPr lang="en-US" err="1"/>
              <a:t>Tổng</a:t>
            </a:r>
            <a:r>
              <a:rPr lang="en-US"/>
              <a:t> kết </a:t>
            </a:r>
            <a:r>
              <a:rPr lang="en-US" err="1"/>
              <a:t>và</a:t>
            </a:r>
            <a:r>
              <a:rPr lang="en-US"/>
              <a:t> </a:t>
            </a:r>
            <a:r>
              <a:rPr lang="en-US" err="1"/>
              <a:t>hướng</a:t>
            </a:r>
            <a:r>
              <a:rPr lang="en-US"/>
              <a:t> </a:t>
            </a:r>
            <a:r>
              <a:rPr lang="en-US" err="1"/>
              <a:t>phát</a:t>
            </a:r>
            <a:r>
              <a:rPr lang="en-US"/>
              <a:t> </a:t>
            </a:r>
            <a:r>
              <a:rPr lang="en-US" err="1"/>
              <a:t>triển</a:t>
            </a:r>
            <a:endParaRPr lang="en-VN"/>
          </a:p>
        </p:txBody>
      </p:sp>
      <p:sp>
        <p:nvSpPr>
          <p:cNvPr id="4" name="Footer Placeholder 3">
            <a:extLst>
              <a:ext uri="{FF2B5EF4-FFF2-40B4-BE49-F238E27FC236}">
                <a16:creationId xmlns:a16="http://schemas.microsoft.com/office/drawing/2014/main" id="{FF82D310-0401-6F13-F161-480E8A3E5D72}"/>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96B07984-D168-A747-3379-8F080D187504}"/>
              </a:ext>
            </a:extLst>
          </p:cNvPr>
          <p:cNvSpPr>
            <a:spLocks noGrp="1"/>
          </p:cNvSpPr>
          <p:nvPr>
            <p:ph type="sldNum" sz="quarter" idx="12"/>
          </p:nvPr>
        </p:nvSpPr>
        <p:spPr/>
        <p:txBody>
          <a:bodyPr/>
          <a:lstStyle/>
          <a:p>
            <a:fld id="{48F63A3B-78C7-47BE-AE5E-E10140E04643}" type="slidenum">
              <a:rPr lang="en-US" smtClean="0"/>
              <a:pPr/>
              <a:t>32</a:t>
            </a:fld>
            <a:endParaRPr lang="en-US"/>
          </a:p>
        </p:txBody>
      </p:sp>
      <p:sp>
        <p:nvSpPr>
          <p:cNvPr id="12" name="TextBox 11">
            <a:extLst>
              <a:ext uri="{FF2B5EF4-FFF2-40B4-BE49-F238E27FC236}">
                <a16:creationId xmlns:a16="http://schemas.microsoft.com/office/drawing/2014/main" id="{F1F7FA76-0D44-055B-7230-9F20C7F9CDE9}"/>
              </a:ext>
            </a:extLst>
          </p:cNvPr>
          <p:cNvSpPr txBox="1"/>
          <p:nvPr/>
        </p:nvSpPr>
        <p:spPr>
          <a:xfrm>
            <a:off x="533400" y="1780003"/>
            <a:ext cx="11052600" cy="5324535"/>
          </a:xfrm>
          <a:prstGeom prst="rect">
            <a:avLst/>
          </a:prstGeom>
          <a:noFill/>
        </p:spPr>
        <p:txBody>
          <a:bodyPr wrap="square" lIns="91440" tIns="45720" rIns="91440" bIns="45720" anchor="t">
            <a:spAutoFit/>
          </a:bodyPr>
          <a:lstStyle/>
          <a:p>
            <a:r>
              <a:rPr lang="en-US" sz="2000" err="1">
                <a:latin typeface="+mj-lt"/>
              </a:rPr>
              <a:t>Hướng</a:t>
            </a:r>
            <a:r>
              <a:rPr lang="en-US" sz="2000">
                <a:latin typeface="+mj-lt"/>
              </a:rPr>
              <a:t> </a:t>
            </a:r>
            <a:r>
              <a:rPr lang="en-US" sz="2000" err="1">
                <a:latin typeface="+mj-lt"/>
              </a:rPr>
              <a:t>phát</a:t>
            </a:r>
            <a:r>
              <a:rPr lang="en-US" sz="2000">
                <a:latin typeface="+mj-lt"/>
              </a:rPr>
              <a:t> </a:t>
            </a:r>
            <a:r>
              <a:rPr lang="en-US" sz="2000" err="1">
                <a:latin typeface="+mj-lt"/>
              </a:rPr>
              <a:t>triển</a:t>
            </a:r>
            <a:r>
              <a:rPr lang="en-US" sz="2000">
                <a:latin typeface="+mj-lt"/>
              </a:rPr>
              <a:t>:</a:t>
            </a:r>
          </a:p>
          <a:p>
            <a:r>
              <a:rPr lang="en-US" sz="2000">
                <a:latin typeface="+mj-lt"/>
              </a:rPr>
              <a:t>+ </a:t>
            </a:r>
            <a:r>
              <a:rPr lang="en-US" sz="2000" err="1">
                <a:latin typeface="+mj-lt"/>
              </a:rPr>
              <a:t>Xây</a:t>
            </a:r>
            <a:r>
              <a:rPr lang="en-US" sz="2000">
                <a:latin typeface="+mj-lt"/>
              </a:rPr>
              <a:t> </a:t>
            </a:r>
            <a:r>
              <a:rPr lang="en-US" sz="2000" err="1">
                <a:latin typeface="+mj-lt"/>
              </a:rPr>
              <a:t>dựng</a:t>
            </a:r>
            <a:r>
              <a:rPr lang="en-US" sz="2000">
                <a:latin typeface="+mj-lt"/>
              </a:rPr>
              <a:t> </a:t>
            </a:r>
            <a:r>
              <a:rPr lang="en-US" sz="2000" err="1">
                <a:latin typeface="+mj-lt"/>
              </a:rPr>
              <a:t>khối</a:t>
            </a:r>
            <a:r>
              <a:rPr lang="en-US" sz="2000">
                <a:latin typeface="+mj-lt"/>
              </a:rPr>
              <a:t> </a:t>
            </a:r>
            <a:r>
              <a:rPr lang="en-US" sz="2000" b="1" i="1">
                <a:latin typeface="+mj-lt"/>
              </a:rPr>
              <a:t>Dataflow</a:t>
            </a:r>
            <a:r>
              <a:rPr lang="en-US" sz="2000">
                <a:latin typeface="+mj-lt"/>
              </a:rPr>
              <a:t> </a:t>
            </a:r>
            <a:r>
              <a:rPr lang="en-US" sz="2000" err="1">
                <a:latin typeface="+mj-lt"/>
              </a:rPr>
              <a:t>tiết</a:t>
            </a:r>
            <a:r>
              <a:rPr lang="en-US" sz="2000">
                <a:latin typeface="+mj-lt"/>
              </a:rPr>
              <a:t> </a:t>
            </a:r>
            <a:r>
              <a:rPr lang="en-US" sz="2000" err="1">
                <a:latin typeface="+mj-lt"/>
              </a:rPr>
              <a:t>kiệm</a:t>
            </a:r>
            <a:r>
              <a:rPr lang="en-US" sz="2000">
                <a:latin typeface="+mj-lt"/>
              </a:rPr>
              <a:t> </a:t>
            </a:r>
            <a:r>
              <a:rPr lang="en-US" sz="2000" err="1">
                <a:latin typeface="+mj-lt"/>
              </a:rPr>
              <a:t>tài</a:t>
            </a:r>
            <a:r>
              <a:rPr lang="en-US" sz="2000">
                <a:latin typeface="+mj-lt"/>
              </a:rPr>
              <a:t> </a:t>
            </a:r>
            <a:r>
              <a:rPr lang="en-US" sz="2000" err="1">
                <a:latin typeface="+mj-lt"/>
              </a:rPr>
              <a:t>nguyên</a:t>
            </a:r>
            <a:r>
              <a:rPr lang="en-US" sz="2000">
                <a:latin typeface="+mj-lt"/>
              </a:rPr>
              <a:t>, </a:t>
            </a:r>
            <a:r>
              <a:rPr lang="en-US" sz="2000" err="1">
                <a:latin typeface="+mj-lt"/>
              </a:rPr>
              <a:t>tận</a:t>
            </a:r>
            <a:r>
              <a:rPr lang="en-US" sz="2000">
                <a:latin typeface="+mj-lt"/>
              </a:rPr>
              <a:t> </a:t>
            </a:r>
            <a:r>
              <a:rPr lang="en-US" sz="2000" err="1">
                <a:latin typeface="+mj-lt"/>
              </a:rPr>
              <a:t>dụng</a:t>
            </a:r>
            <a:r>
              <a:rPr lang="en-US" sz="2000">
                <a:latin typeface="+mj-lt"/>
              </a:rPr>
              <a:t> 1 module </a:t>
            </a:r>
            <a:r>
              <a:rPr lang="en-US" sz="2000" err="1">
                <a:latin typeface="+mj-lt"/>
              </a:rPr>
              <a:t>cho</a:t>
            </a:r>
            <a:r>
              <a:rPr lang="en-US" sz="2000">
                <a:latin typeface="+mj-lt"/>
              </a:rPr>
              <a:t> </a:t>
            </a:r>
            <a:r>
              <a:rPr lang="en-US" sz="2000" err="1">
                <a:latin typeface="+mj-lt"/>
              </a:rPr>
              <a:t>các</a:t>
            </a:r>
            <a:r>
              <a:rPr lang="en-US" sz="2000">
                <a:latin typeface="+mj-lt"/>
              </a:rPr>
              <a:t> layers </a:t>
            </a:r>
            <a:r>
              <a:rPr lang="en-US" sz="2000" err="1">
                <a:latin typeface="+mj-lt"/>
              </a:rPr>
              <a:t>tính</a:t>
            </a:r>
            <a:r>
              <a:rPr lang="en-US" sz="2000">
                <a:latin typeface="+mj-lt"/>
              </a:rPr>
              <a:t> </a:t>
            </a:r>
            <a:r>
              <a:rPr lang="en-US" sz="2000" err="1">
                <a:latin typeface="+mj-lt"/>
              </a:rPr>
              <a:t>toán</a:t>
            </a:r>
            <a:r>
              <a:rPr lang="en-US" sz="2000">
                <a:latin typeface="+mj-lt"/>
              </a:rPr>
              <a:t>. </a:t>
            </a:r>
            <a:r>
              <a:rPr lang="en-US" sz="2000" err="1">
                <a:latin typeface="+mj-lt"/>
              </a:rPr>
              <a:t>Vì</a:t>
            </a:r>
            <a:r>
              <a:rPr lang="en-US" sz="2000">
                <a:latin typeface="+mj-lt"/>
              </a:rPr>
              <a:t> </a:t>
            </a:r>
            <a:r>
              <a:rPr lang="en-US" sz="2000" err="1">
                <a:latin typeface="+mj-lt"/>
              </a:rPr>
              <a:t>nếu</a:t>
            </a:r>
            <a:r>
              <a:rPr lang="en-US" sz="2000">
                <a:latin typeface="+mj-lt"/>
              </a:rPr>
              <a:t> </a:t>
            </a:r>
            <a:r>
              <a:rPr lang="en-US" sz="2000" err="1">
                <a:latin typeface="+mj-lt"/>
              </a:rPr>
              <a:t>như</a:t>
            </a:r>
            <a:r>
              <a:rPr lang="en-US" sz="2000">
                <a:latin typeface="+mj-lt"/>
              </a:rPr>
              <a:t> </a:t>
            </a:r>
            <a:r>
              <a:rPr lang="en-US" sz="2000" err="1">
                <a:latin typeface="+mj-lt"/>
              </a:rPr>
              <a:t>trong</a:t>
            </a:r>
            <a:r>
              <a:rPr lang="en-US" sz="2000">
                <a:latin typeface="+mj-lt"/>
              </a:rPr>
              <a:t> </a:t>
            </a:r>
            <a:r>
              <a:rPr lang="en-US" sz="2000" err="1">
                <a:latin typeface="+mj-lt"/>
              </a:rPr>
              <a:t>kiến</a:t>
            </a:r>
            <a:r>
              <a:rPr lang="en-US" sz="2000">
                <a:latin typeface="+mj-lt"/>
              </a:rPr>
              <a:t> </a:t>
            </a:r>
            <a:r>
              <a:rPr lang="en-US" sz="2000" err="1">
                <a:latin typeface="+mj-lt"/>
              </a:rPr>
              <a:t>trúc</a:t>
            </a:r>
            <a:r>
              <a:rPr lang="en-US" sz="2000">
                <a:latin typeface="+mj-lt"/>
              </a:rPr>
              <a:t> </a:t>
            </a:r>
            <a:r>
              <a:rPr lang="en-US" sz="2000" err="1">
                <a:latin typeface="+mj-lt"/>
              </a:rPr>
              <a:t>trên</a:t>
            </a:r>
            <a:r>
              <a:rPr lang="en-US" sz="2000">
                <a:latin typeface="+mj-lt"/>
              </a:rPr>
              <a:t> </a:t>
            </a:r>
            <a:r>
              <a:rPr lang="en-US" sz="2000" err="1">
                <a:latin typeface="+mj-lt"/>
              </a:rPr>
              <a:t>thì</a:t>
            </a:r>
            <a:r>
              <a:rPr lang="en-US" sz="2000">
                <a:latin typeface="+mj-lt"/>
              </a:rPr>
              <a:t> </a:t>
            </a:r>
            <a:r>
              <a:rPr lang="en-US" sz="2000" err="1">
                <a:latin typeface="+mj-lt"/>
              </a:rPr>
              <a:t>càng</a:t>
            </a:r>
            <a:r>
              <a:rPr lang="en-US" sz="2000">
                <a:latin typeface="+mj-lt"/>
              </a:rPr>
              <a:t> </a:t>
            </a:r>
            <a:r>
              <a:rPr lang="en-US" sz="2000" err="1">
                <a:latin typeface="+mj-lt"/>
              </a:rPr>
              <a:t>nhiều</a:t>
            </a:r>
            <a:r>
              <a:rPr lang="en-US" sz="2000">
                <a:latin typeface="+mj-lt"/>
              </a:rPr>
              <a:t> layers </a:t>
            </a:r>
            <a:r>
              <a:rPr lang="en-US" sz="2000" err="1">
                <a:latin typeface="+mj-lt"/>
              </a:rPr>
              <a:t>sẽ</a:t>
            </a:r>
            <a:r>
              <a:rPr lang="en-US" sz="2000">
                <a:latin typeface="+mj-lt"/>
              </a:rPr>
              <a:t> </a:t>
            </a:r>
            <a:r>
              <a:rPr lang="en-US" sz="2000" err="1">
                <a:latin typeface="+mj-lt"/>
              </a:rPr>
              <a:t>tiêu</a:t>
            </a:r>
            <a:r>
              <a:rPr lang="en-US" sz="2000">
                <a:latin typeface="+mj-lt"/>
              </a:rPr>
              <a:t> </a:t>
            </a:r>
            <a:r>
              <a:rPr lang="en-US" sz="2000" err="1">
                <a:latin typeface="+mj-lt"/>
              </a:rPr>
              <a:t>tốn</a:t>
            </a:r>
            <a:r>
              <a:rPr lang="en-US" sz="2000">
                <a:latin typeface="+mj-lt"/>
              </a:rPr>
              <a:t> </a:t>
            </a:r>
            <a:r>
              <a:rPr lang="en-US" sz="2000" err="1">
                <a:latin typeface="+mj-lt"/>
              </a:rPr>
              <a:t>càng</a:t>
            </a:r>
            <a:r>
              <a:rPr lang="en-US" sz="2000">
                <a:latin typeface="+mj-lt"/>
              </a:rPr>
              <a:t> </a:t>
            </a:r>
            <a:r>
              <a:rPr lang="en-US" sz="2000" err="1">
                <a:latin typeface="+mj-lt"/>
              </a:rPr>
              <a:t>nhiều</a:t>
            </a:r>
            <a:r>
              <a:rPr lang="en-US" sz="2000">
                <a:latin typeface="+mj-lt"/>
              </a:rPr>
              <a:t> </a:t>
            </a:r>
            <a:r>
              <a:rPr lang="en-US" sz="2000" err="1">
                <a:latin typeface="+mj-lt"/>
              </a:rPr>
              <a:t>khối</a:t>
            </a:r>
            <a:r>
              <a:rPr lang="en-US" sz="2000">
                <a:latin typeface="+mj-lt"/>
              </a:rPr>
              <a:t> Dataflow.</a:t>
            </a:r>
          </a:p>
          <a:p>
            <a:endParaRPr lang="en-US" sz="2000">
              <a:latin typeface="+mj-lt"/>
            </a:endParaRPr>
          </a:p>
          <a:p>
            <a:r>
              <a:rPr lang="en-US" sz="2000">
                <a:latin typeface="+mj-lt"/>
              </a:rPr>
              <a:t>+ </a:t>
            </a:r>
            <a:r>
              <a:rPr lang="en-US" sz="2000" err="1">
                <a:latin typeface="+mj-lt"/>
              </a:rPr>
              <a:t>Xây</a:t>
            </a:r>
            <a:r>
              <a:rPr lang="en-US" sz="2000">
                <a:latin typeface="+mj-lt"/>
              </a:rPr>
              <a:t> </a:t>
            </a:r>
            <a:r>
              <a:rPr lang="en-US" sz="2000" err="1">
                <a:latin typeface="+mj-lt"/>
              </a:rPr>
              <a:t>dựng</a:t>
            </a:r>
            <a:r>
              <a:rPr lang="en-US" sz="2000">
                <a:latin typeface="+mj-lt"/>
              </a:rPr>
              <a:t> </a:t>
            </a:r>
            <a:r>
              <a:rPr lang="en-US" sz="2000" err="1">
                <a:latin typeface="+mj-lt"/>
              </a:rPr>
              <a:t>thêm</a:t>
            </a:r>
            <a:r>
              <a:rPr lang="en-US" sz="2000">
                <a:latin typeface="+mj-lt"/>
              </a:rPr>
              <a:t> logic </a:t>
            </a:r>
            <a:r>
              <a:rPr lang="en-US" sz="2000" err="1">
                <a:latin typeface="+mj-lt"/>
              </a:rPr>
              <a:t>xử</a:t>
            </a:r>
            <a:r>
              <a:rPr lang="en-US" sz="2000">
                <a:latin typeface="+mj-lt"/>
              </a:rPr>
              <a:t> </a:t>
            </a:r>
            <a:r>
              <a:rPr lang="en-US" sz="2000" err="1">
                <a:latin typeface="+mj-lt"/>
              </a:rPr>
              <a:t>lý</a:t>
            </a:r>
            <a:r>
              <a:rPr lang="en-US" sz="2000">
                <a:latin typeface="+mj-lt"/>
              </a:rPr>
              <a:t> </a:t>
            </a:r>
            <a:r>
              <a:rPr lang="en-US" sz="2000" err="1">
                <a:latin typeface="+mj-lt"/>
              </a:rPr>
              <a:t>cho</a:t>
            </a:r>
            <a:r>
              <a:rPr lang="en-US" sz="2000">
                <a:latin typeface="+mj-lt"/>
              </a:rPr>
              <a:t> </a:t>
            </a:r>
            <a:r>
              <a:rPr lang="en-US" sz="2000" err="1">
                <a:latin typeface="+mj-lt"/>
              </a:rPr>
              <a:t>trường</a:t>
            </a:r>
            <a:r>
              <a:rPr lang="en-US" sz="2000">
                <a:latin typeface="+mj-lt"/>
              </a:rPr>
              <a:t> </a:t>
            </a:r>
            <a:r>
              <a:rPr lang="en-US" sz="2000" err="1">
                <a:latin typeface="+mj-lt"/>
              </a:rPr>
              <a:t>hợp</a:t>
            </a:r>
            <a:r>
              <a:rPr lang="en-US" sz="2000">
                <a:latin typeface="+mj-lt"/>
              </a:rPr>
              <a:t> stride = 2, </a:t>
            </a:r>
            <a:r>
              <a:rPr lang="en-US" sz="2000" err="1">
                <a:latin typeface="+mj-lt"/>
              </a:rPr>
              <a:t>tự</a:t>
            </a:r>
            <a:r>
              <a:rPr lang="en-US" sz="2000">
                <a:latin typeface="+mj-lt"/>
              </a:rPr>
              <a:t> </a:t>
            </a:r>
            <a:r>
              <a:rPr lang="en-US" sz="2000" err="1">
                <a:latin typeface="+mj-lt"/>
              </a:rPr>
              <a:t>động</a:t>
            </a:r>
            <a:r>
              <a:rPr lang="en-US" sz="2000">
                <a:latin typeface="+mj-lt"/>
              </a:rPr>
              <a:t> </a:t>
            </a:r>
            <a:r>
              <a:rPr lang="en-US" sz="2000" err="1">
                <a:latin typeface="+mj-lt"/>
              </a:rPr>
              <a:t>bỏ</a:t>
            </a:r>
            <a:r>
              <a:rPr lang="en-US" sz="2000">
                <a:latin typeface="+mj-lt"/>
              </a:rPr>
              <a:t> qua chu </a:t>
            </a:r>
            <a:r>
              <a:rPr lang="en-US" sz="2000" err="1">
                <a:latin typeface="+mj-lt"/>
              </a:rPr>
              <a:t>kỳ</a:t>
            </a:r>
            <a:r>
              <a:rPr lang="en-US" sz="2000">
                <a:latin typeface="+mj-lt"/>
              </a:rPr>
              <a:t> </a:t>
            </a:r>
            <a:r>
              <a:rPr lang="en-US" sz="2000" err="1">
                <a:latin typeface="+mj-lt"/>
              </a:rPr>
              <a:t>tính</a:t>
            </a:r>
            <a:r>
              <a:rPr lang="en-US" sz="2000">
                <a:latin typeface="+mj-lt"/>
              </a:rPr>
              <a:t> </a:t>
            </a:r>
            <a:r>
              <a:rPr lang="en-US" sz="2000" err="1">
                <a:latin typeface="+mj-lt"/>
              </a:rPr>
              <a:t>toán</a:t>
            </a:r>
            <a:r>
              <a:rPr lang="en-US" sz="2000">
                <a:latin typeface="+mj-lt"/>
              </a:rPr>
              <a:t> </a:t>
            </a:r>
            <a:r>
              <a:rPr lang="en-US" sz="2000" err="1">
                <a:latin typeface="+mj-lt"/>
              </a:rPr>
              <a:t>không</a:t>
            </a:r>
            <a:r>
              <a:rPr lang="en-US" sz="2000">
                <a:latin typeface="+mj-lt"/>
              </a:rPr>
              <a:t> </a:t>
            </a:r>
            <a:r>
              <a:rPr lang="en-US" sz="2000" err="1">
                <a:latin typeface="+mj-lt"/>
              </a:rPr>
              <a:t>cần</a:t>
            </a:r>
            <a:r>
              <a:rPr lang="en-US" sz="2000">
                <a:latin typeface="+mj-lt"/>
              </a:rPr>
              <a:t> </a:t>
            </a:r>
            <a:r>
              <a:rPr lang="en-US" sz="2000" err="1">
                <a:latin typeface="+mj-lt"/>
              </a:rPr>
              <a:t>thiết</a:t>
            </a:r>
            <a:r>
              <a:rPr lang="en-US" sz="2000">
                <a:latin typeface="+mj-lt"/>
              </a:rPr>
              <a:t>.</a:t>
            </a:r>
          </a:p>
          <a:p>
            <a:endParaRPr lang="en-US" sz="2000">
              <a:latin typeface="+mj-lt"/>
            </a:endParaRPr>
          </a:p>
          <a:p>
            <a:r>
              <a:rPr lang="en-US" sz="2000">
                <a:latin typeface="+mj-lt"/>
              </a:rPr>
              <a:t>+ Module </a:t>
            </a:r>
            <a:r>
              <a:rPr lang="en-US" sz="2000" b="1" i="1">
                <a:latin typeface="+mj-lt"/>
              </a:rPr>
              <a:t>Ram </a:t>
            </a:r>
            <a:r>
              <a:rPr lang="en-US" sz="2000" b="1" i="1" err="1">
                <a:latin typeface="+mj-lt"/>
              </a:rPr>
              <a:t>ReadSelector</a:t>
            </a:r>
            <a:r>
              <a:rPr lang="en-US" sz="2000" b="1" i="1">
                <a:latin typeface="+mj-lt"/>
              </a:rPr>
              <a:t> </a:t>
            </a:r>
            <a:r>
              <a:rPr lang="en-US" sz="2000" err="1">
                <a:latin typeface="+mj-lt"/>
              </a:rPr>
              <a:t>có</a:t>
            </a:r>
            <a:r>
              <a:rPr lang="en-US" sz="2000">
                <a:latin typeface="+mj-lt"/>
              </a:rPr>
              <a:t> </a:t>
            </a:r>
            <a:r>
              <a:rPr lang="en-US" sz="2000" err="1">
                <a:latin typeface="+mj-lt"/>
              </a:rPr>
              <a:t>thể</a:t>
            </a:r>
            <a:r>
              <a:rPr lang="en-US" sz="2000">
                <a:latin typeface="+mj-lt"/>
              </a:rPr>
              <a:t> </a:t>
            </a:r>
            <a:r>
              <a:rPr lang="en-US" sz="2000" err="1">
                <a:latin typeface="+mj-lt"/>
              </a:rPr>
              <a:t>tối</a:t>
            </a:r>
            <a:r>
              <a:rPr lang="en-US" sz="2000">
                <a:latin typeface="+mj-lt"/>
              </a:rPr>
              <a:t> </a:t>
            </a:r>
            <a:r>
              <a:rPr lang="en-US" sz="2000" err="1">
                <a:latin typeface="+mj-lt"/>
              </a:rPr>
              <a:t>ưu</a:t>
            </a:r>
            <a:r>
              <a:rPr lang="en-US" sz="2000">
                <a:latin typeface="+mj-lt"/>
              </a:rPr>
              <a:t> </a:t>
            </a:r>
            <a:r>
              <a:rPr lang="en-US" sz="2000" err="1">
                <a:latin typeface="+mj-lt"/>
              </a:rPr>
              <a:t>được</a:t>
            </a:r>
            <a:r>
              <a:rPr lang="en-US" sz="2000">
                <a:latin typeface="+mj-lt"/>
              </a:rPr>
              <a:t>, </a:t>
            </a:r>
            <a:r>
              <a:rPr lang="en-US" sz="2000" err="1">
                <a:latin typeface="+mj-lt"/>
              </a:rPr>
              <a:t>vì</a:t>
            </a:r>
            <a:r>
              <a:rPr lang="en-US" sz="2000">
                <a:latin typeface="+mj-lt"/>
              </a:rPr>
              <a:t> </a:t>
            </a:r>
            <a:r>
              <a:rPr lang="en-US" sz="2000" err="1">
                <a:latin typeface="+mj-lt"/>
              </a:rPr>
              <a:t>đây</a:t>
            </a:r>
            <a:r>
              <a:rPr lang="en-US" sz="2000">
                <a:latin typeface="+mj-lt"/>
              </a:rPr>
              <a:t> </a:t>
            </a:r>
            <a:r>
              <a:rPr lang="en-US" sz="2000" err="1">
                <a:latin typeface="+mj-lt"/>
              </a:rPr>
              <a:t>là</a:t>
            </a:r>
            <a:r>
              <a:rPr lang="en-US" sz="2000">
                <a:latin typeface="+mj-lt"/>
              </a:rPr>
              <a:t> </a:t>
            </a:r>
            <a:r>
              <a:rPr lang="en-US" sz="2000" err="1">
                <a:latin typeface="+mj-lt"/>
              </a:rPr>
              <a:t>những</a:t>
            </a:r>
            <a:r>
              <a:rPr lang="en-US" sz="2000">
                <a:latin typeface="+mj-lt"/>
              </a:rPr>
              <a:t> </a:t>
            </a:r>
            <a:r>
              <a:rPr lang="en-US" sz="2000" err="1">
                <a:latin typeface="+mj-lt"/>
              </a:rPr>
              <a:t>giá</a:t>
            </a:r>
            <a:r>
              <a:rPr lang="en-US" sz="2000">
                <a:latin typeface="+mj-lt"/>
              </a:rPr>
              <a:t> </a:t>
            </a:r>
            <a:r>
              <a:rPr lang="en-US" sz="2000" err="1">
                <a:latin typeface="+mj-lt"/>
              </a:rPr>
              <a:t>trị</a:t>
            </a:r>
            <a:r>
              <a:rPr lang="en-US" sz="2000">
                <a:latin typeface="+mj-lt"/>
              </a:rPr>
              <a:t> </a:t>
            </a:r>
            <a:r>
              <a:rPr lang="en-US" sz="2000" err="1">
                <a:latin typeface="+mj-lt"/>
              </a:rPr>
              <a:t>có</a:t>
            </a:r>
            <a:r>
              <a:rPr lang="en-US" sz="2000">
                <a:latin typeface="+mj-lt"/>
              </a:rPr>
              <a:t> </a:t>
            </a:r>
            <a:r>
              <a:rPr lang="en-US" sz="2000" err="1">
                <a:latin typeface="+mj-lt"/>
              </a:rPr>
              <a:t>thể</a:t>
            </a:r>
            <a:r>
              <a:rPr lang="en-US" sz="2000">
                <a:latin typeface="+mj-lt"/>
              </a:rPr>
              <a:t> config </a:t>
            </a:r>
            <a:r>
              <a:rPr lang="en-US" sz="2000" err="1">
                <a:latin typeface="+mj-lt"/>
              </a:rPr>
              <a:t>được</a:t>
            </a:r>
            <a:r>
              <a:rPr lang="en-US" sz="2000">
                <a:latin typeface="+mj-lt"/>
              </a:rPr>
              <a:t>. Liên </a:t>
            </a:r>
            <a:r>
              <a:rPr lang="en-US" sz="2000" err="1">
                <a:latin typeface="+mj-lt"/>
              </a:rPr>
              <a:t>quan</a:t>
            </a:r>
            <a:r>
              <a:rPr lang="en-US" sz="2000">
                <a:latin typeface="+mj-lt"/>
              </a:rPr>
              <a:t> </a:t>
            </a:r>
            <a:r>
              <a:rPr lang="en-US" sz="2000" err="1">
                <a:latin typeface="+mj-lt"/>
              </a:rPr>
              <a:t>đến</a:t>
            </a:r>
            <a:r>
              <a:rPr lang="en-US" sz="2000">
                <a:latin typeface="+mj-lt"/>
              </a:rPr>
              <a:t> </a:t>
            </a:r>
            <a:r>
              <a:rPr lang="en-US" sz="2000" err="1">
                <a:latin typeface="+mj-lt"/>
              </a:rPr>
              <a:t>khi</a:t>
            </a:r>
            <a:r>
              <a:rPr lang="en-US" sz="2000">
                <a:latin typeface="+mj-lt"/>
              </a:rPr>
              <a:t> ta </a:t>
            </a:r>
            <a:r>
              <a:rPr lang="en-US" sz="2000" err="1">
                <a:latin typeface="+mj-lt"/>
              </a:rPr>
              <a:t>xây</a:t>
            </a:r>
            <a:r>
              <a:rPr lang="en-US" sz="2000">
                <a:latin typeface="+mj-lt"/>
              </a:rPr>
              <a:t> </a:t>
            </a:r>
            <a:r>
              <a:rPr lang="en-US" sz="2000" err="1">
                <a:latin typeface="+mj-lt"/>
              </a:rPr>
              <a:t>dựng</a:t>
            </a:r>
            <a:r>
              <a:rPr lang="en-US" sz="2000">
                <a:latin typeface="+mj-lt"/>
              </a:rPr>
              <a:t> </a:t>
            </a:r>
            <a:r>
              <a:rPr lang="en-US" sz="2000" err="1">
                <a:latin typeface="+mj-lt"/>
              </a:rPr>
              <a:t>một</a:t>
            </a:r>
            <a:r>
              <a:rPr lang="en-US" sz="2000">
                <a:latin typeface="+mj-lt"/>
              </a:rPr>
              <a:t> </a:t>
            </a:r>
            <a:r>
              <a:rPr lang="en-US" sz="2000" err="1">
                <a:latin typeface="+mj-lt"/>
              </a:rPr>
              <a:t>kiến</a:t>
            </a:r>
            <a:r>
              <a:rPr lang="en-US" sz="2000">
                <a:latin typeface="+mj-lt"/>
              </a:rPr>
              <a:t> </a:t>
            </a:r>
            <a:r>
              <a:rPr lang="en-US" sz="2000" err="1">
                <a:latin typeface="+mj-lt"/>
              </a:rPr>
              <a:t>trúc</a:t>
            </a:r>
            <a:r>
              <a:rPr lang="en-US" sz="2000">
                <a:latin typeface="+mj-lt"/>
              </a:rPr>
              <a:t> </a:t>
            </a:r>
            <a:r>
              <a:rPr lang="en-US" sz="2000" err="1">
                <a:latin typeface="+mj-lt"/>
              </a:rPr>
              <a:t>tăng</a:t>
            </a:r>
            <a:r>
              <a:rPr lang="en-US" sz="2000">
                <a:latin typeface="+mj-lt"/>
              </a:rPr>
              <a:t> </a:t>
            </a:r>
            <a:r>
              <a:rPr lang="en-US" sz="2000" err="1">
                <a:latin typeface="+mj-lt"/>
              </a:rPr>
              <a:t>tốc</a:t>
            </a:r>
            <a:r>
              <a:rPr lang="en-US" sz="2000">
                <a:latin typeface="+mj-lt"/>
              </a:rPr>
              <a:t> </a:t>
            </a:r>
            <a:r>
              <a:rPr lang="en-US" sz="2000" err="1">
                <a:latin typeface="+mj-lt"/>
              </a:rPr>
              <a:t>cho</a:t>
            </a:r>
            <a:r>
              <a:rPr lang="en-US" sz="2000">
                <a:latin typeface="+mj-lt"/>
              </a:rPr>
              <a:t> </a:t>
            </a:r>
            <a:r>
              <a:rPr lang="en-US" sz="2000" err="1">
                <a:latin typeface="+mj-lt"/>
              </a:rPr>
              <a:t>một</a:t>
            </a:r>
            <a:r>
              <a:rPr lang="en-US" sz="2000">
                <a:latin typeface="+mj-lt"/>
              </a:rPr>
              <a:t> </a:t>
            </a:r>
            <a:r>
              <a:rPr lang="en-US" sz="2000" err="1">
                <a:latin typeface="+mj-lt"/>
              </a:rPr>
              <a:t>mạng</a:t>
            </a:r>
            <a:r>
              <a:rPr lang="en-US" sz="2000">
                <a:latin typeface="+mj-lt"/>
              </a:rPr>
              <a:t> neural </a:t>
            </a:r>
            <a:r>
              <a:rPr lang="en-US" sz="2000" err="1">
                <a:latin typeface="+mj-lt"/>
              </a:rPr>
              <a:t>tích</a:t>
            </a:r>
            <a:r>
              <a:rPr lang="en-US" sz="2000">
                <a:latin typeface="+mj-lt"/>
              </a:rPr>
              <a:t> </a:t>
            </a:r>
            <a:r>
              <a:rPr lang="en-US" sz="2000" err="1">
                <a:latin typeface="+mj-lt"/>
              </a:rPr>
              <a:t>chập</a:t>
            </a:r>
            <a:r>
              <a:rPr lang="en-US" sz="2000">
                <a:latin typeface="+mj-lt"/>
              </a:rPr>
              <a:t>.</a:t>
            </a:r>
          </a:p>
          <a:p>
            <a:endParaRPr lang="en-US" sz="2000">
              <a:latin typeface="+mj-lt"/>
            </a:endParaRPr>
          </a:p>
          <a:p>
            <a:r>
              <a:rPr lang="en-US" sz="2000">
                <a:latin typeface="+mj-lt"/>
              </a:rPr>
              <a:t>+ </a:t>
            </a:r>
            <a:r>
              <a:rPr lang="en-US" sz="2000" err="1">
                <a:latin typeface="+mj-lt"/>
              </a:rPr>
              <a:t>Chưa</a:t>
            </a:r>
            <a:r>
              <a:rPr lang="en-US" sz="2000">
                <a:latin typeface="+mj-lt"/>
              </a:rPr>
              <a:t> </a:t>
            </a:r>
            <a:r>
              <a:rPr lang="en-US" sz="2000" err="1">
                <a:latin typeface="+mj-lt"/>
              </a:rPr>
              <a:t>tận</a:t>
            </a:r>
            <a:r>
              <a:rPr lang="en-US" sz="2000">
                <a:latin typeface="+mj-lt"/>
              </a:rPr>
              <a:t> </a:t>
            </a:r>
            <a:r>
              <a:rPr lang="en-US" sz="2000" err="1">
                <a:latin typeface="+mj-lt"/>
              </a:rPr>
              <a:t>dụng</a:t>
            </a:r>
            <a:r>
              <a:rPr lang="en-US" sz="2000">
                <a:latin typeface="+mj-lt"/>
              </a:rPr>
              <a:t> </a:t>
            </a:r>
            <a:r>
              <a:rPr lang="en-US" sz="2000" err="1">
                <a:latin typeface="+mj-lt"/>
              </a:rPr>
              <a:t>được</a:t>
            </a:r>
            <a:r>
              <a:rPr lang="en-US" sz="2000">
                <a:latin typeface="+mj-lt"/>
              </a:rPr>
              <a:t> </a:t>
            </a:r>
            <a:r>
              <a:rPr lang="en-US" sz="2000" err="1">
                <a:latin typeface="+mj-lt"/>
              </a:rPr>
              <a:t>hết</a:t>
            </a:r>
            <a:r>
              <a:rPr lang="en-US" sz="2000">
                <a:latin typeface="+mj-lt"/>
              </a:rPr>
              <a:t> </a:t>
            </a:r>
            <a:r>
              <a:rPr lang="en-US" sz="2000" err="1">
                <a:latin typeface="+mj-lt"/>
              </a:rPr>
              <a:t>khối</a:t>
            </a:r>
            <a:r>
              <a:rPr lang="en-US" sz="2000">
                <a:latin typeface="+mj-lt"/>
              </a:rPr>
              <a:t> </a:t>
            </a:r>
            <a:r>
              <a:rPr lang="en-US" sz="2000" b="1" i="1" err="1">
                <a:latin typeface="+mj-lt"/>
              </a:rPr>
              <a:t>Ram_Config</a:t>
            </a:r>
            <a:r>
              <a:rPr lang="en-US" sz="2000" b="1" i="1">
                <a:latin typeface="+mj-lt"/>
              </a:rPr>
              <a:t> </a:t>
            </a:r>
            <a:r>
              <a:rPr lang="en-US" sz="2000" err="1">
                <a:latin typeface="+mj-lt"/>
              </a:rPr>
              <a:t>vì</a:t>
            </a:r>
            <a:r>
              <a:rPr lang="en-US" sz="2000">
                <a:latin typeface="+mj-lt"/>
              </a:rPr>
              <a:t> </a:t>
            </a:r>
            <a:r>
              <a:rPr lang="en-US" sz="2000" err="1">
                <a:latin typeface="+mj-lt"/>
              </a:rPr>
              <a:t>vai</a:t>
            </a:r>
            <a:r>
              <a:rPr lang="en-US" sz="2000">
                <a:latin typeface="+mj-lt"/>
              </a:rPr>
              <a:t> </a:t>
            </a:r>
            <a:r>
              <a:rPr lang="en-US" sz="2000" err="1">
                <a:latin typeface="+mj-lt"/>
              </a:rPr>
              <a:t>trò</a:t>
            </a:r>
            <a:r>
              <a:rPr lang="en-US" sz="2000">
                <a:latin typeface="+mj-lt"/>
              </a:rPr>
              <a:t> </a:t>
            </a:r>
            <a:r>
              <a:rPr lang="en-US" sz="2000" err="1">
                <a:latin typeface="+mj-lt"/>
              </a:rPr>
              <a:t>của</a:t>
            </a:r>
            <a:r>
              <a:rPr lang="en-US" sz="2000">
                <a:latin typeface="+mj-lt"/>
              </a:rPr>
              <a:t> </a:t>
            </a:r>
            <a:r>
              <a:rPr lang="en-US" sz="2000" b="1" i="1" err="1">
                <a:latin typeface="+mj-lt"/>
              </a:rPr>
              <a:t>Ram_Config</a:t>
            </a:r>
            <a:r>
              <a:rPr lang="en-US" sz="2000">
                <a:latin typeface="+mj-lt"/>
              </a:rPr>
              <a:t> </a:t>
            </a:r>
            <a:r>
              <a:rPr lang="en-US" sz="2000" err="1">
                <a:latin typeface="+mj-lt"/>
              </a:rPr>
              <a:t>không</a:t>
            </a:r>
            <a:r>
              <a:rPr lang="en-US" sz="2000">
                <a:latin typeface="+mj-lt"/>
              </a:rPr>
              <a:t> </a:t>
            </a:r>
            <a:r>
              <a:rPr lang="en-US" sz="2000" err="1">
                <a:latin typeface="+mj-lt"/>
              </a:rPr>
              <a:t>chỉ</a:t>
            </a:r>
            <a:r>
              <a:rPr lang="en-US" sz="2000">
                <a:latin typeface="+mj-lt"/>
              </a:rPr>
              <a:t> </a:t>
            </a:r>
            <a:r>
              <a:rPr lang="en-US" sz="2000" err="1">
                <a:latin typeface="+mj-lt"/>
              </a:rPr>
              <a:t>để</a:t>
            </a:r>
            <a:r>
              <a:rPr lang="en-US" sz="2000">
                <a:latin typeface="+mj-lt"/>
              </a:rPr>
              <a:t> </a:t>
            </a:r>
            <a:r>
              <a:rPr lang="en-US" sz="2000" err="1">
                <a:latin typeface="+mj-lt"/>
              </a:rPr>
              <a:t>lưu</a:t>
            </a:r>
            <a:r>
              <a:rPr lang="en-US" sz="2000">
                <a:latin typeface="+mj-lt"/>
              </a:rPr>
              <a:t> </a:t>
            </a:r>
            <a:r>
              <a:rPr lang="en-US" sz="2000" err="1">
                <a:latin typeface="+mj-lt"/>
              </a:rPr>
              <a:t>trữ</a:t>
            </a:r>
            <a:r>
              <a:rPr lang="en-US" sz="2000">
                <a:latin typeface="+mj-lt"/>
              </a:rPr>
              <a:t> </a:t>
            </a:r>
            <a:r>
              <a:rPr lang="en-US" sz="2000" err="1">
                <a:latin typeface="+mj-lt"/>
              </a:rPr>
              <a:t>các</a:t>
            </a:r>
            <a:r>
              <a:rPr lang="en-US" sz="2000">
                <a:latin typeface="+mj-lt"/>
              </a:rPr>
              <a:t> </a:t>
            </a:r>
            <a:r>
              <a:rPr lang="en-US" sz="2000" err="1">
                <a:latin typeface="+mj-lt"/>
              </a:rPr>
              <a:t>giá</a:t>
            </a:r>
            <a:r>
              <a:rPr lang="en-US" sz="2000">
                <a:latin typeface="+mj-lt"/>
              </a:rPr>
              <a:t> </a:t>
            </a:r>
            <a:r>
              <a:rPr lang="en-US" sz="2000" err="1">
                <a:latin typeface="+mj-lt"/>
              </a:rPr>
              <a:t>trị</a:t>
            </a:r>
            <a:r>
              <a:rPr lang="en-US" sz="2000">
                <a:latin typeface="+mj-lt"/>
              </a:rPr>
              <a:t> </a:t>
            </a:r>
            <a:r>
              <a:rPr lang="en-US" sz="2000" err="1">
                <a:latin typeface="+mj-lt"/>
              </a:rPr>
              <a:t>đầu</a:t>
            </a:r>
            <a:r>
              <a:rPr lang="en-US" sz="2000">
                <a:latin typeface="+mj-lt"/>
              </a:rPr>
              <a:t> vào.</a:t>
            </a:r>
          </a:p>
          <a:p>
            <a:endParaRPr lang="en-US" sz="2000">
              <a:latin typeface="+mj-lt"/>
            </a:endParaRPr>
          </a:p>
          <a:p>
            <a:r>
              <a:rPr lang="en-US" sz="2000">
                <a:latin typeface="+mj-lt"/>
              </a:rPr>
              <a:t>+ </a:t>
            </a:r>
            <a:r>
              <a:rPr lang="en-US" sz="2000" err="1">
                <a:latin typeface="+mj-lt"/>
              </a:rPr>
              <a:t>Chưa</a:t>
            </a:r>
            <a:r>
              <a:rPr lang="en-US" sz="2000">
                <a:latin typeface="+mj-lt"/>
              </a:rPr>
              <a:t> </a:t>
            </a:r>
            <a:r>
              <a:rPr lang="en-US" sz="2000" err="1">
                <a:latin typeface="+mj-lt"/>
              </a:rPr>
              <a:t>xử</a:t>
            </a:r>
            <a:r>
              <a:rPr lang="en-US" sz="2000">
                <a:latin typeface="+mj-lt"/>
              </a:rPr>
              <a:t> </a:t>
            </a:r>
            <a:r>
              <a:rPr lang="en-US" sz="2000" err="1">
                <a:latin typeface="+mj-lt"/>
              </a:rPr>
              <a:t>lý</a:t>
            </a:r>
            <a:r>
              <a:rPr lang="en-US" sz="2000">
                <a:latin typeface="+mj-lt"/>
              </a:rPr>
              <a:t> </a:t>
            </a:r>
            <a:r>
              <a:rPr lang="en-US" sz="2000" err="1">
                <a:latin typeface="+mj-lt"/>
              </a:rPr>
              <a:t>phần</a:t>
            </a:r>
            <a:r>
              <a:rPr lang="en-US" sz="2000">
                <a:latin typeface="+mj-lt"/>
              </a:rPr>
              <a:t> </a:t>
            </a:r>
            <a:r>
              <a:rPr lang="en-US" sz="2000" err="1">
                <a:latin typeface="+mj-lt"/>
              </a:rPr>
              <a:t>thay</a:t>
            </a:r>
            <a:r>
              <a:rPr lang="en-US" sz="2000">
                <a:latin typeface="+mj-lt"/>
              </a:rPr>
              <a:t> </a:t>
            </a:r>
            <a:r>
              <a:rPr lang="en-US" sz="2000" err="1">
                <a:latin typeface="+mj-lt"/>
              </a:rPr>
              <a:t>đổi</a:t>
            </a:r>
            <a:r>
              <a:rPr lang="en-US" sz="2000">
                <a:latin typeface="+mj-lt"/>
              </a:rPr>
              <a:t> </a:t>
            </a:r>
            <a:r>
              <a:rPr lang="en-US" sz="2000" err="1">
                <a:latin typeface="+mj-lt"/>
              </a:rPr>
              <a:t>trọng</a:t>
            </a:r>
            <a:r>
              <a:rPr lang="en-US" sz="2000">
                <a:latin typeface="+mj-lt"/>
              </a:rPr>
              <a:t> </a:t>
            </a:r>
            <a:r>
              <a:rPr lang="en-US" sz="2000" err="1">
                <a:latin typeface="+mj-lt"/>
              </a:rPr>
              <a:t>số</a:t>
            </a:r>
            <a:r>
              <a:rPr lang="en-US" sz="2000">
                <a:latin typeface="+mj-lt"/>
              </a:rPr>
              <a:t>, </a:t>
            </a:r>
            <a:r>
              <a:rPr lang="en-US" sz="2000" err="1">
                <a:latin typeface="+mj-lt"/>
              </a:rPr>
              <a:t>khi</a:t>
            </a:r>
            <a:r>
              <a:rPr lang="en-US" sz="2000">
                <a:latin typeface="+mj-lt"/>
              </a:rPr>
              <a:t> </a:t>
            </a:r>
            <a:r>
              <a:rPr lang="en-US" sz="2000" err="1">
                <a:latin typeface="+mj-lt"/>
              </a:rPr>
              <a:t>trọng</a:t>
            </a:r>
            <a:r>
              <a:rPr lang="en-US" sz="2000">
                <a:latin typeface="+mj-lt"/>
              </a:rPr>
              <a:t> </a:t>
            </a:r>
            <a:r>
              <a:rPr lang="en-US" sz="2000" err="1">
                <a:latin typeface="+mj-lt"/>
              </a:rPr>
              <a:t>số</a:t>
            </a:r>
            <a:r>
              <a:rPr lang="en-US" sz="2000">
                <a:latin typeface="+mj-lt"/>
              </a:rPr>
              <a:t> </a:t>
            </a:r>
            <a:r>
              <a:rPr lang="en-US" sz="2000" err="1">
                <a:latin typeface="+mj-lt"/>
              </a:rPr>
              <a:t>quá</a:t>
            </a:r>
            <a:r>
              <a:rPr lang="en-US" sz="2000">
                <a:latin typeface="+mj-lt"/>
              </a:rPr>
              <a:t> </a:t>
            </a:r>
            <a:r>
              <a:rPr lang="en-US" sz="2000" err="1">
                <a:latin typeface="+mj-lt"/>
              </a:rPr>
              <a:t>lớn</a:t>
            </a:r>
            <a:r>
              <a:rPr lang="en-US" sz="2000">
                <a:latin typeface="+mj-lt"/>
              </a:rPr>
              <a:t> </a:t>
            </a:r>
            <a:r>
              <a:rPr lang="en-US" sz="2000" err="1">
                <a:latin typeface="+mj-lt"/>
              </a:rPr>
              <a:t>và</a:t>
            </a:r>
            <a:r>
              <a:rPr lang="en-US" sz="2000">
                <a:latin typeface="+mj-lt"/>
              </a:rPr>
              <a:t> </a:t>
            </a:r>
            <a:r>
              <a:rPr lang="en-US" sz="2000" err="1">
                <a:latin typeface="+mj-lt"/>
              </a:rPr>
              <a:t>không</a:t>
            </a:r>
            <a:r>
              <a:rPr lang="en-US" sz="2000">
                <a:latin typeface="+mj-lt"/>
              </a:rPr>
              <a:t> </a:t>
            </a:r>
            <a:r>
              <a:rPr lang="en-US" sz="2000" err="1">
                <a:latin typeface="+mj-lt"/>
              </a:rPr>
              <a:t>thể</a:t>
            </a:r>
            <a:r>
              <a:rPr lang="en-US" sz="2000">
                <a:latin typeface="+mj-lt"/>
              </a:rPr>
              <a:t> load </a:t>
            </a:r>
            <a:r>
              <a:rPr lang="en-US" sz="2000" err="1">
                <a:latin typeface="+mj-lt"/>
              </a:rPr>
              <a:t>hết</a:t>
            </a:r>
            <a:r>
              <a:rPr lang="en-US" sz="2000">
                <a:latin typeface="+mj-lt"/>
              </a:rPr>
              <a:t> </a:t>
            </a:r>
            <a:r>
              <a:rPr lang="en-US" sz="2000" err="1">
                <a:latin typeface="+mj-lt"/>
              </a:rPr>
              <a:t>một</a:t>
            </a:r>
            <a:r>
              <a:rPr lang="en-US" sz="2000">
                <a:latin typeface="+mj-lt"/>
              </a:rPr>
              <a:t> </a:t>
            </a:r>
            <a:r>
              <a:rPr lang="en-US" sz="2000" err="1">
                <a:latin typeface="+mj-lt"/>
              </a:rPr>
              <a:t>lượt</a:t>
            </a:r>
            <a:r>
              <a:rPr lang="en-US" sz="2000">
                <a:latin typeface="+mj-lt"/>
              </a:rPr>
              <a:t> </a:t>
            </a:r>
            <a:r>
              <a:rPr lang="en-US" sz="2000" err="1">
                <a:latin typeface="+mj-lt"/>
              </a:rPr>
              <a:t>để</a:t>
            </a:r>
            <a:r>
              <a:rPr lang="en-US" sz="2000">
                <a:latin typeface="+mj-lt"/>
              </a:rPr>
              <a:t> </a:t>
            </a:r>
            <a:r>
              <a:rPr lang="en-US" sz="2000" err="1">
                <a:latin typeface="+mj-lt"/>
              </a:rPr>
              <a:t>tính</a:t>
            </a:r>
            <a:r>
              <a:rPr lang="en-US" sz="2000">
                <a:latin typeface="+mj-lt"/>
              </a:rPr>
              <a:t> </a:t>
            </a:r>
            <a:r>
              <a:rPr lang="en-US" sz="2000" err="1">
                <a:latin typeface="+mj-lt"/>
              </a:rPr>
              <a:t>trong</a:t>
            </a:r>
            <a:r>
              <a:rPr lang="en-US" sz="2000">
                <a:latin typeface="+mj-lt"/>
              </a:rPr>
              <a:t> </a:t>
            </a:r>
            <a:r>
              <a:rPr lang="en-US" sz="2000" err="1">
                <a:latin typeface="+mj-lt"/>
              </a:rPr>
              <a:t>tích</a:t>
            </a:r>
            <a:r>
              <a:rPr lang="en-US" sz="2000">
                <a:latin typeface="+mj-lt"/>
              </a:rPr>
              <a:t> </a:t>
            </a:r>
            <a:r>
              <a:rPr lang="en-US" sz="2000" err="1">
                <a:latin typeface="+mj-lt"/>
              </a:rPr>
              <a:t>chập</a:t>
            </a:r>
            <a:r>
              <a:rPr lang="en-US" sz="2000">
                <a:latin typeface="+mj-lt"/>
              </a:rPr>
              <a:t>.</a:t>
            </a:r>
            <a:endParaRPr lang="en-US" sz="2000">
              <a:latin typeface="+mj-lt"/>
              <a:cs typeface="Times New Roman"/>
            </a:endParaRPr>
          </a:p>
          <a:p>
            <a:endParaRPr lang="en-US" sz="2000">
              <a:latin typeface="+mj-lt"/>
              <a:cs typeface="Times New Roman"/>
            </a:endParaRPr>
          </a:p>
          <a:p>
            <a:endParaRPr lang="en-US" sz="2000">
              <a:latin typeface="+mj-lt"/>
            </a:endParaRPr>
          </a:p>
          <a:p>
            <a:endParaRPr lang="en-US" sz="2000">
              <a:latin typeface="+mj-lt"/>
              <a:cs typeface="Times New Roman"/>
            </a:endParaRPr>
          </a:p>
        </p:txBody>
      </p:sp>
    </p:spTree>
    <p:extLst>
      <p:ext uri="{BB962C8B-B14F-4D97-AF65-F5344CB8AC3E}">
        <p14:creationId xmlns:p14="http://schemas.microsoft.com/office/powerpoint/2010/main" val="164805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F293-3AA9-F1DC-1F0B-375C5C052F0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A26790-9C1D-F050-EA0E-CD05A47777A3}"/>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A227161A-8E9D-AC18-E52A-E879EA21538B}"/>
              </a:ext>
            </a:extLst>
          </p:cNvPr>
          <p:cNvSpPr>
            <a:spLocks noGrp="1"/>
          </p:cNvSpPr>
          <p:nvPr>
            <p:ph type="sldNum" sz="quarter" idx="12"/>
          </p:nvPr>
        </p:nvSpPr>
        <p:spPr/>
        <p:txBody>
          <a:bodyPr/>
          <a:lstStyle/>
          <a:p>
            <a:fld id="{48F63A3B-78C7-47BE-AE5E-E10140E04643}" type="slidenum">
              <a:rPr lang="en-US" smtClean="0"/>
              <a:pPr/>
              <a:t>33</a:t>
            </a:fld>
            <a:endParaRPr lang="en-US" dirty="0"/>
          </a:p>
        </p:txBody>
      </p:sp>
      <p:graphicFrame>
        <p:nvGraphicFramePr>
          <p:cNvPr id="7" name="Table 6">
            <a:extLst>
              <a:ext uri="{FF2B5EF4-FFF2-40B4-BE49-F238E27FC236}">
                <a16:creationId xmlns:a16="http://schemas.microsoft.com/office/drawing/2014/main" id="{2BC4D9DA-73D7-9BCB-0D7C-5C4654F17769}"/>
              </a:ext>
            </a:extLst>
          </p:cNvPr>
          <p:cNvGraphicFramePr>
            <a:graphicFrameLocks noGrp="1"/>
          </p:cNvGraphicFramePr>
          <p:nvPr>
            <p:extLst>
              <p:ext uri="{D42A27DB-BD31-4B8C-83A1-F6EECF244321}">
                <p14:modId xmlns:p14="http://schemas.microsoft.com/office/powerpoint/2010/main" val="3392977667"/>
              </p:ext>
            </p:extLst>
          </p:nvPr>
        </p:nvGraphicFramePr>
        <p:xfrm>
          <a:off x="161510" y="1671484"/>
          <a:ext cx="11862629" cy="3870794"/>
        </p:xfrm>
        <a:graphic>
          <a:graphicData uri="http://schemas.openxmlformats.org/drawingml/2006/table">
            <a:tbl>
              <a:tblPr firstRow="1" bandRow="1">
                <a:tableStyleId>{5C22544A-7EE6-4342-B048-85BDC9FD1C3A}</a:tableStyleId>
              </a:tblPr>
              <a:tblGrid>
                <a:gridCol w="671830">
                  <a:extLst>
                    <a:ext uri="{9D8B030D-6E8A-4147-A177-3AD203B41FA5}">
                      <a16:colId xmlns:a16="http://schemas.microsoft.com/office/drawing/2014/main" val="2748394465"/>
                    </a:ext>
                  </a:extLst>
                </a:gridCol>
                <a:gridCol w="2418080">
                  <a:extLst>
                    <a:ext uri="{9D8B030D-6E8A-4147-A177-3AD203B41FA5}">
                      <a16:colId xmlns:a16="http://schemas.microsoft.com/office/drawing/2014/main" val="3941382282"/>
                    </a:ext>
                  </a:extLst>
                </a:gridCol>
                <a:gridCol w="2522148">
                  <a:extLst>
                    <a:ext uri="{9D8B030D-6E8A-4147-A177-3AD203B41FA5}">
                      <a16:colId xmlns:a16="http://schemas.microsoft.com/office/drawing/2014/main" val="3307700850"/>
                    </a:ext>
                  </a:extLst>
                </a:gridCol>
                <a:gridCol w="3181323">
                  <a:extLst>
                    <a:ext uri="{9D8B030D-6E8A-4147-A177-3AD203B41FA5}">
                      <a16:colId xmlns:a16="http://schemas.microsoft.com/office/drawing/2014/main" val="564248961"/>
                    </a:ext>
                  </a:extLst>
                </a:gridCol>
                <a:gridCol w="1534624">
                  <a:extLst>
                    <a:ext uri="{9D8B030D-6E8A-4147-A177-3AD203B41FA5}">
                      <a16:colId xmlns:a16="http://schemas.microsoft.com/office/drawing/2014/main" val="1141510614"/>
                    </a:ext>
                  </a:extLst>
                </a:gridCol>
                <a:gridCol w="1534624">
                  <a:extLst>
                    <a:ext uri="{9D8B030D-6E8A-4147-A177-3AD203B41FA5}">
                      <a16:colId xmlns:a16="http://schemas.microsoft.com/office/drawing/2014/main" val="4112624626"/>
                    </a:ext>
                  </a:extLst>
                </a:gridCol>
              </a:tblGrid>
              <a:tr h="373626">
                <a:tc>
                  <a:txBody>
                    <a:bodyPr/>
                    <a:lstStyle/>
                    <a:p>
                      <a:pPr algn="ctr"/>
                      <a:r>
                        <a:rPr lang="en-US" b="0" dirty="0">
                          <a:latin typeface="+mj-lt"/>
                        </a:rPr>
                        <a:t>STT</a:t>
                      </a:r>
                    </a:p>
                  </a:txBody>
                  <a:tcPr/>
                </a:tc>
                <a:tc>
                  <a:txBody>
                    <a:bodyPr/>
                    <a:lstStyle/>
                    <a:p>
                      <a:pPr algn="ctr"/>
                      <a:r>
                        <a:rPr lang="en-US" b="0" dirty="0" err="1">
                          <a:latin typeface="+mj-lt"/>
                        </a:rPr>
                        <a:t>Họ</a:t>
                      </a:r>
                      <a:r>
                        <a:rPr lang="en-US" b="0" dirty="0">
                          <a:latin typeface="+mj-lt"/>
                        </a:rPr>
                        <a:t> </a:t>
                      </a:r>
                      <a:r>
                        <a:rPr lang="en-US" b="0" dirty="0" err="1">
                          <a:latin typeface="+mj-lt"/>
                        </a:rPr>
                        <a:t>và</a:t>
                      </a:r>
                      <a:r>
                        <a:rPr lang="en-US" b="0" dirty="0">
                          <a:latin typeface="+mj-lt"/>
                        </a:rPr>
                        <a:t> </a:t>
                      </a:r>
                      <a:r>
                        <a:rPr lang="en-US" b="0" dirty="0" err="1">
                          <a:latin typeface="+mj-lt"/>
                        </a:rPr>
                        <a:t>tên</a:t>
                      </a:r>
                      <a:endParaRPr lang="en-US" b="0" dirty="0">
                        <a:latin typeface="+mj-lt"/>
                      </a:endParaRPr>
                    </a:p>
                  </a:txBody>
                  <a:tcPr/>
                </a:tc>
                <a:tc>
                  <a:txBody>
                    <a:bodyPr/>
                    <a:lstStyle/>
                    <a:p>
                      <a:pPr algn="ctr"/>
                      <a:r>
                        <a:rPr lang="en-US" b="0" dirty="0">
                          <a:latin typeface="+mj-lt"/>
                        </a:rPr>
                        <a:t>Công </a:t>
                      </a:r>
                      <a:r>
                        <a:rPr lang="en-US" b="0" dirty="0" err="1">
                          <a:latin typeface="+mj-lt"/>
                        </a:rPr>
                        <a:t>việc</a:t>
                      </a:r>
                      <a:r>
                        <a:rPr lang="en-US" b="0" dirty="0">
                          <a:latin typeface="+mj-lt"/>
                        </a:rPr>
                        <a:t> </a:t>
                      </a:r>
                      <a:r>
                        <a:rPr lang="en-US" b="0" dirty="0" err="1">
                          <a:latin typeface="+mj-lt"/>
                        </a:rPr>
                        <a:t>phụ</a:t>
                      </a:r>
                      <a:r>
                        <a:rPr lang="en-US" b="0" dirty="0">
                          <a:latin typeface="+mj-lt"/>
                        </a:rPr>
                        <a:t> </a:t>
                      </a:r>
                      <a:r>
                        <a:rPr lang="en-US" b="0" dirty="0" err="1">
                          <a:latin typeface="+mj-lt"/>
                        </a:rPr>
                        <a:t>trách</a:t>
                      </a:r>
                      <a:endParaRPr lang="en-US" b="0" dirty="0">
                        <a:latin typeface="+mj-lt"/>
                      </a:endParaRPr>
                    </a:p>
                  </a:txBody>
                  <a:tcPr/>
                </a:tc>
                <a:tc>
                  <a:txBody>
                    <a:bodyPr/>
                    <a:lstStyle/>
                    <a:p>
                      <a:pPr algn="ctr"/>
                      <a:r>
                        <a:rPr lang="en-US" b="0" dirty="0" err="1">
                          <a:latin typeface="+mj-lt"/>
                        </a:rPr>
                        <a:t>Mức</a:t>
                      </a:r>
                      <a:r>
                        <a:rPr lang="en-US" b="0" dirty="0">
                          <a:latin typeface="+mj-lt"/>
                        </a:rPr>
                        <a:t> </a:t>
                      </a:r>
                      <a:r>
                        <a:rPr lang="en-US" b="0" dirty="0" err="1">
                          <a:latin typeface="+mj-lt"/>
                        </a:rPr>
                        <a:t>độ</a:t>
                      </a:r>
                      <a:r>
                        <a:rPr lang="en-US" b="0" dirty="0">
                          <a:latin typeface="+mj-lt"/>
                        </a:rPr>
                        <a:t> </a:t>
                      </a:r>
                      <a:r>
                        <a:rPr lang="en-US" b="0" dirty="0" err="1">
                          <a:latin typeface="+mj-lt"/>
                        </a:rPr>
                        <a:t>hoàn</a:t>
                      </a:r>
                      <a:r>
                        <a:rPr lang="en-US" b="0" dirty="0">
                          <a:latin typeface="+mj-lt"/>
                        </a:rPr>
                        <a:t> </a:t>
                      </a:r>
                      <a:r>
                        <a:rPr lang="en-US" b="0" dirty="0" err="1">
                          <a:latin typeface="+mj-lt"/>
                        </a:rPr>
                        <a:t>thành</a:t>
                      </a:r>
                      <a:endParaRPr lang="en-US" b="0" dirty="0">
                        <a:latin typeface="+mj-lt"/>
                      </a:endParaRPr>
                    </a:p>
                  </a:txBody>
                  <a:tcPr/>
                </a:tc>
                <a:tc>
                  <a:txBody>
                    <a:bodyPr/>
                    <a:lstStyle/>
                    <a:p>
                      <a:pPr algn="ctr"/>
                      <a:r>
                        <a:rPr lang="en-US" b="0" dirty="0">
                          <a:latin typeface="+mj-lt"/>
                        </a:rPr>
                        <a:t>Thang </a:t>
                      </a:r>
                      <a:r>
                        <a:rPr lang="en-US" b="0" dirty="0" err="1">
                          <a:latin typeface="+mj-lt"/>
                        </a:rPr>
                        <a:t>điểm</a:t>
                      </a:r>
                      <a:endParaRPr lang="en-US" b="0" dirty="0">
                        <a:latin typeface="+mj-lt"/>
                      </a:endParaRPr>
                    </a:p>
                  </a:txBody>
                  <a:tcPr/>
                </a:tc>
                <a:tc>
                  <a:txBody>
                    <a:bodyPr/>
                    <a:lstStyle/>
                    <a:p>
                      <a:pPr algn="ctr"/>
                      <a:r>
                        <a:rPr lang="en-US" b="0" dirty="0" err="1">
                          <a:latin typeface="+mj-lt"/>
                        </a:rPr>
                        <a:t>Ghi</a:t>
                      </a:r>
                      <a:r>
                        <a:rPr lang="en-US" b="0" dirty="0">
                          <a:latin typeface="+mj-lt"/>
                        </a:rPr>
                        <a:t> </a:t>
                      </a:r>
                      <a:r>
                        <a:rPr lang="en-US" b="0" dirty="0" err="1">
                          <a:latin typeface="+mj-lt"/>
                        </a:rPr>
                        <a:t>chú</a:t>
                      </a:r>
                      <a:endParaRPr lang="en-US" b="0" dirty="0">
                        <a:latin typeface="+mj-lt"/>
                      </a:endParaRPr>
                    </a:p>
                  </a:txBody>
                  <a:tcPr/>
                </a:tc>
                <a:extLst>
                  <a:ext uri="{0D108BD9-81ED-4DB2-BD59-A6C34878D82A}">
                    <a16:rowId xmlns:a16="http://schemas.microsoft.com/office/drawing/2014/main" val="1478520204"/>
                  </a:ext>
                </a:extLst>
              </a:tr>
              <a:tr h="1119728">
                <a:tc>
                  <a:txBody>
                    <a:bodyPr/>
                    <a:lstStyle/>
                    <a:p>
                      <a:pPr algn="ctr"/>
                      <a:r>
                        <a:rPr lang="en-US" b="0" dirty="0">
                          <a:latin typeface="+mj-lt"/>
                        </a:rPr>
                        <a:t>1</a:t>
                      </a:r>
                    </a:p>
                  </a:txBody>
                  <a:tcPr/>
                </a:tc>
                <a:tc>
                  <a:txBody>
                    <a:bodyPr/>
                    <a:lstStyle/>
                    <a:p>
                      <a:pPr algn="l"/>
                      <a:r>
                        <a:rPr lang="en-US" b="0" dirty="0" err="1">
                          <a:latin typeface="+mj-lt"/>
                        </a:rPr>
                        <a:t>Hồ</a:t>
                      </a:r>
                      <a:r>
                        <a:rPr lang="en-US" b="0" dirty="0">
                          <a:latin typeface="+mj-lt"/>
                        </a:rPr>
                        <a:t> </a:t>
                      </a:r>
                      <a:r>
                        <a:rPr lang="en-US" b="0" dirty="0" err="1">
                          <a:latin typeface="+mj-lt"/>
                        </a:rPr>
                        <a:t>Đăng</a:t>
                      </a:r>
                      <a:r>
                        <a:rPr lang="en-US" b="0" dirty="0">
                          <a:latin typeface="+mj-lt"/>
                        </a:rPr>
                        <a:t> Mạnh </a:t>
                      </a:r>
                      <a:r>
                        <a:rPr lang="en-US" b="0" dirty="0" err="1">
                          <a:latin typeface="+mj-lt"/>
                        </a:rPr>
                        <a:t>Hưng</a:t>
                      </a:r>
                      <a:endParaRPr lang="en-US" b="0" dirty="0">
                        <a:latin typeface="+mj-lt"/>
                      </a:endParaRPr>
                    </a:p>
                  </a:txBody>
                  <a:tcPr/>
                </a:tc>
                <a:tc>
                  <a:txBody>
                    <a:bodyPr/>
                    <a:lstStyle/>
                    <a:p>
                      <a:pPr algn="l"/>
                      <a:r>
                        <a:rPr lang="en-US" b="0" dirty="0" err="1">
                          <a:latin typeface="+mj-lt"/>
                        </a:rPr>
                        <a:t>Thiết</a:t>
                      </a:r>
                      <a:r>
                        <a:rPr lang="en-US" b="0" dirty="0">
                          <a:latin typeface="+mj-lt"/>
                        </a:rPr>
                        <a:t> </a:t>
                      </a:r>
                      <a:r>
                        <a:rPr lang="en-US" b="0" dirty="0" err="1">
                          <a:latin typeface="+mj-lt"/>
                        </a:rPr>
                        <a:t>kế</a:t>
                      </a:r>
                      <a:r>
                        <a:rPr lang="en-US" b="0" dirty="0">
                          <a:latin typeface="+mj-lt"/>
                        </a:rPr>
                        <a:t> </a:t>
                      </a:r>
                      <a:r>
                        <a:rPr lang="en-US" b="0" dirty="0" err="1">
                          <a:latin typeface="+mj-lt"/>
                        </a:rPr>
                        <a:t>phần</a:t>
                      </a:r>
                      <a:r>
                        <a:rPr lang="en-US" b="0" dirty="0">
                          <a:latin typeface="+mj-lt"/>
                        </a:rPr>
                        <a:t> </a:t>
                      </a:r>
                      <a:r>
                        <a:rPr lang="en-US" b="0" dirty="0" err="1">
                          <a:latin typeface="+mj-lt"/>
                        </a:rPr>
                        <a:t>cứng</a:t>
                      </a:r>
                      <a:r>
                        <a:rPr lang="en-US" b="0" dirty="0">
                          <a:latin typeface="+mj-lt"/>
                        </a:rPr>
                        <a:t>: PE block, RAM, Controller, </a:t>
                      </a:r>
                      <a:r>
                        <a:rPr lang="en-US" b="0" dirty="0" err="1">
                          <a:latin typeface="+mj-lt"/>
                        </a:rPr>
                        <a:t>mô</a:t>
                      </a:r>
                      <a:r>
                        <a:rPr lang="en-US" b="0" dirty="0">
                          <a:latin typeface="+mj-lt"/>
                        </a:rPr>
                        <a:t> </a:t>
                      </a:r>
                      <a:r>
                        <a:rPr lang="en-US" b="0" dirty="0" err="1">
                          <a:latin typeface="+mj-lt"/>
                        </a:rPr>
                        <a:t>phỏng</a:t>
                      </a:r>
                      <a:endParaRPr lang="en-US" b="0" dirty="0">
                        <a:latin typeface="+mj-lt"/>
                      </a:endParaRPr>
                    </a:p>
                  </a:txBody>
                  <a:tcPr/>
                </a:tc>
                <a:tc>
                  <a:txBody>
                    <a:bodyPr/>
                    <a:lstStyle/>
                    <a:p>
                      <a:pPr algn="ctr"/>
                      <a:endParaRPr lang="en-US" b="0" dirty="0">
                        <a:latin typeface="+mj-lt"/>
                      </a:endParaRPr>
                    </a:p>
                    <a:p>
                      <a:pPr algn="ctr"/>
                      <a:r>
                        <a:rPr lang="en-US" b="0" dirty="0" err="1">
                          <a:latin typeface="+mj-lt"/>
                        </a:rPr>
                        <a:t>Xuất</a:t>
                      </a:r>
                      <a:r>
                        <a:rPr lang="en-US" b="0" dirty="0">
                          <a:latin typeface="+mj-lt"/>
                        </a:rPr>
                        <a:t> </a:t>
                      </a:r>
                      <a:r>
                        <a:rPr lang="en-US" b="0" dirty="0" err="1">
                          <a:latin typeface="+mj-lt"/>
                        </a:rPr>
                        <a:t>sắc</a:t>
                      </a:r>
                      <a:endParaRPr lang="en-US" b="0" dirty="0">
                        <a:latin typeface="+mj-lt"/>
                      </a:endParaRPr>
                    </a:p>
                  </a:txBody>
                  <a:tcPr/>
                </a:tc>
                <a:tc>
                  <a:txBody>
                    <a:bodyPr/>
                    <a:lstStyle/>
                    <a:p>
                      <a:pPr algn="ctr"/>
                      <a:endParaRPr lang="en-US" b="0" dirty="0">
                        <a:latin typeface="+mj-lt"/>
                      </a:endParaRPr>
                    </a:p>
                    <a:p>
                      <a:pPr algn="ctr"/>
                      <a:r>
                        <a:rPr lang="en-US" b="0" dirty="0">
                          <a:latin typeface="+mj-lt"/>
                        </a:rPr>
                        <a:t>10/10</a:t>
                      </a:r>
                    </a:p>
                  </a:txBody>
                  <a:tcPr/>
                </a:tc>
                <a:tc>
                  <a:txBody>
                    <a:bodyPr/>
                    <a:lstStyle/>
                    <a:p>
                      <a:pPr algn="ctr"/>
                      <a:endParaRPr lang="en-US" b="0">
                        <a:latin typeface="+mj-lt"/>
                      </a:endParaRPr>
                    </a:p>
                  </a:txBody>
                  <a:tcPr/>
                </a:tc>
                <a:extLst>
                  <a:ext uri="{0D108BD9-81ED-4DB2-BD59-A6C34878D82A}">
                    <a16:rowId xmlns:a16="http://schemas.microsoft.com/office/drawing/2014/main" val="4041055063"/>
                  </a:ext>
                </a:extLst>
              </a:tr>
              <a:tr h="1119728">
                <a:tc>
                  <a:txBody>
                    <a:bodyPr/>
                    <a:lstStyle/>
                    <a:p>
                      <a:pPr algn="ctr"/>
                      <a:r>
                        <a:rPr lang="en-US" b="0" dirty="0">
                          <a:latin typeface="+mj-lt"/>
                        </a:rPr>
                        <a:t>2</a:t>
                      </a:r>
                    </a:p>
                  </a:txBody>
                  <a:tcPr/>
                </a:tc>
                <a:tc>
                  <a:txBody>
                    <a:bodyPr/>
                    <a:lstStyle/>
                    <a:p>
                      <a:pPr algn="l"/>
                      <a:r>
                        <a:rPr lang="en-US" b="0" dirty="0">
                          <a:latin typeface="+mj-lt"/>
                        </a:rPr>
                        <a:t>Nguyễn Nhật Tân</a:t>
                      </a:r>
                    </a:p>
                  </a:txBody>
                  <a:tcPr/>
                </a:tc>
                <a:tc>
                  <a:txBody>
                    <a:bodyPr/>
                    <a:lstStyle/>
                    <a:p>
                      <a:pPr algn="l"/>
                      <a:r>
                        <a:rPr lang="vi-VN" b="0" dirty="0">
                          <a:latin typeface="+mj-lt"/>
                        </a:rPr>
                        <a:t>Thiết kế sơ đồ tổng quan, hỗ trợ mô phỏng và báo cáo </a:t>
                      </a:r>
                      <a:r>
                        <a:rPr lang="vi-VN" b="0" dirty="0" err="1">
                          <a:latin typeface="+mj-lt"/>
                        </a:rPr>
                        <a:t>slide</a:t>
                      </a:r>
                      <a:r>
                        <a:rPr lang="en-US" b="0" dirty="0">
                          <a:latin typeface="+mj-lt"/>
                        </a:rPr>
                        <a:t>, </a:t>
                      </a:r>
                      <a:r>
                        <a:rPr lang="en-US" b="0" dirty="0" err="1">
                          <a:latin typeface="+mj-lt"/>
                        </a:rPr>
                        <a:t>hỗ</a:t>
                      </a:r>
                      <a:r>
                        <a:rPr lang="en-US" b="0" dirty="0">
                          <a:latin typeface="+mj-lt"/>
                        </a:rPr>
                        <a:t> </a:t>
                      </a:r>
                      <a:r>
                        <a:rPr lang="en-US" b="0" dirty="0" err="1">
                          <a:latin typeface="+mj-lt"/>
                        </a:rPr>
                        <a:t>trợ</a:t>
                      </a:r>
                      <a:r>
                        <a:rPr lang="en-US" b="0" dirty="0">
                          <a:latin typeface="+mj-lt"/>
                        </a:rPr>
                        <a:t> </a:t>
                      </a:r>
                      <a:r>
                        <a:rPr lang="en-US" b="0" dirty="0" err="1">
                          <a:latin typeface="+mj-lt"/>
                        </a:rPr>
                        <a:t>thiết</a:t>
                      </a:r>
                      <a:r>
                        <a:rPr lang="en-US" b="0" dirty="0">
                          <a:latin typeface="+mj-lt"/>
                        </a:rPr>
                        <a:t> </a:t>
                      </a:r>
                      <a:r>
                        <a:rPr lang="en-US" b="0" dirty="0" err="1">
                          <a:latin typeface="+mj-lt"/>
                        </a:rPr>
                        <a:t>kế</a:t>
                      </a:r>
                      <a:r>
                        <a:rPr lang="en-US" b="0" dirty="0">
                          <a:latin typeface="+mj-lt"/>
                        </a:rPr>
                        <a:t> </a:t>
                      </a:r>
                      <a:r>
                        <a:rPr lang="en-US" b="0" dirty="0" err="1">
                          <a:latin typeface="+mj-lt"/>
                        </a:rPr>
                        <a:t>phần</a:t>
                      </a:r>
                      <a:r>
                        <a:rPr lang="en-US" b="0" dirty="0">
                          <a:latin typeface="+mj-lt"/>
                        </a:rPr>
                        <a:t> </a:t>
                      </a:r>
                      <a:r>
                        <a:rPr lang="en-US" b="0" dirty="0" err="1">
                          <a:latin typeface="+mj-lt"/>
                        </a:rPr>
                        <a:t>cứng</a:t>
                      </a:r>
                      <a:endParaRPr lang="en-US" b="0" dirty="0">
                        <a:latin typeface="+mj-lt"/>
                      </a:endParaRPr>
                    </a:p>
                  </a:txBody>
                  <a:tcPr/>
                </a:tc>
                <a:tc>
                  <a:txBody>
                    <a:bodyPr/>
                    <a:lstStyle/>
                    <a:p>
                      <a:pPr algn="ctr"/>
                      <a:endParaRPr lang="en-US" b="0" dirty="0">
                        <a:latin typeface="+mj-lt"/>
                      </a:endParaRPr>
                    </a:p>
                    <a:p>
                      <a:pPr algn="ctr"/>
                      <a:r>
                        <a:rPr lang="en-US" b="0" dirty="0" err="1">
                          <a:latin typeface="+mj-lt"/>
                        </a:rPr>
                        <a:t>Tốt</a:t>
                      </a:r>
                      <a:endParaRPr lang="en-US" b="0" dirty="0">
                        <a:latin typeface="+mj-lt"/>
                      </a:endParaRPr>
                    </a:p>
                  </a:txBody>
                  <a:tcPr/>
                </a:tc>
                <a:tc>
                  <a:txBody>
                    <a:bodyPr/>
                    <a:lstStyle/>
                    <a:p>
                      <a:pPr algn="ctr"/>
                      <a:endParaRPr lang="en-US" b="0" dirty="0">
                        <a:latin typeface="+mj-lt"/>
                      </a:endParaRPr>
                    </a:p>
                    <a:p>
                      <a:pPr algn="ctr"/>
                      <a:r>
                        <a:rPr lang="en-US" b="0" dirty="0">
                          <a:latin typeface="+mj-lt"/>
                        </a:rPr>
                        <a:t>9/10</a:t>
                      </a:r>
                    </a:p>
                  </a:txBody>
                  <a:tcPr/>
                </a:tc>
                <a:tc>
                  <a:txBody>
                    <a:bodyPr/>
                    <a:lstStyle/>
                    <a:p>
                      <a:pPr algn="ctr"/>
                      <a:endParaRPr lang="en-US" b="0">
                        <a:latin typeface="+mj-lt"/>
                      </a:endParaRPr>
                    </a:p>
                  </a:txBody>
                  <a:tcPr/>
                </a:tc>
                <a:extLst>
                  <a:ext uri="{0D108BD9-81ED-4DB2-BD59-A6C34878D82A}">
                    <a16:rowId xmlns:a16="http://schemas.microsoft.com/office/drawing/2014/main" val="1883576355"/>
                  </a:ext>
                </a:extLst>
              </a:tr>
              <a:tr h="1119728">
                <a:tc>
                  <a:txBody>
                    <a:bodyPr/>
                    <a:lstStyle/>
                    <a:p>
                      <a:pPr algn="ctr"/>
                      <a:r>
                        <a:rPr lang="en-US" b="0" dirty="0">
                          <a:latin typeface="+mj-lt"/>
                        </a:rPr>
                        <a:t>3</a:t>
                      </a:r>
                    </a:p>
                  </a:txBody>
                  <a:tcPr/>
                </a:tc>
                <a:tc>
                  <a:txBody>
                    <a:bodyPr/>
                    <a:lstStyle/>
                    <a:p>
                      <a:pPr algn="l"/>
                      <a:r>
                        <a:rPr lang="en-US" b="0" dirty="0">
                          <a:latin typeface="+mj-lt"/>
                        </a:rPr>
                        <a:t>Lý Chí Hải</a:t>
                      </a:r>
                    </a:p>
                  </a:txBody>
                  <a:tcPr/>
                </a:tc>
                <a:tc>
                  <a:txBody>
                    <a:bodyPr/>
                    <a:lstStyle/>
                    <a:p>
                      <a:pPr algn="l"/>
                      <a:r>
                        <a:rPr lang="en-US" b="0" dirty="0" err="1">
                          <a:latin typeface="+mj-lt"/>
                        </a:rPr>
                        <a:t>Mô</a:t>
                      </a:r>
                      <a:r>
                        <a:rPr lang="en-US" b="0" dirty="0">
                          <a:latin typeface="+mj-lt"/>
                        </a:rPr>
                        <a:t> </a:t>
                      </a:r>
                      <a:r>
                        <a:rPr lang="en-US" b="0" dirty="0" err="1">
                          <a:latin typeface="+mj-lt"/>
                        </a:rPr>
                        <a:t>phỏng</a:t>
                      </a:r>
                      <a:r>
                        <a:rPr lang="en-US" b="0" dirty="0">
                          <a:latin typeface="+mj-lt"/>
                        </a:rPr>
                        <a:t>, testbench, </a:t>
                      </a:r>
                      <a:r>
                        <a:rPr lang="en-US" b="0" dirty="0" err="1">
                          <a:latin typeface="+mj-lt"/>
                        </a:rPr>
                        <a:t>thiết</a:t>
                      </a:r>
                      <a:r>
                        <a:rPr lang="en-US" b="0" dirty="0">
                          <a:latin typeface="+mj-lt"/>
                        </a:rPr>
                        <a:t> </a:t>
                      </a:r>
                      <a:r>
                        <a:rPr lang="en-US" b="0" dirty="0" err="1">
                          <a:latin typeface="+mj-lt"/>
                        </a:rPr>
                        <a:t>kế</a:t>
                      </a:r>
                      <a:r>
                        <a:rPr lang="en-US" b="0" dirty="0">
                          <a:latin typeface="+mj-lt"/>
                        </a:rPr>
                        <a:t> </a:t>
                      </a:r>
                      <a:r>
                        <a:rPr lang="en-US" b="0" dirty="0" err="1">
                          <a:latin typeface="+mj-lt"/>
                        </a:rPr>
                        <a:t>sơ</a:t>
                      </a:r>
                      <a:r>
                        <a:rPr lang="en-US" b="0" dirty="0">
                          <a:latin typeface="+mj-lt"/>
                        </a:rPr>
                        <a:t> </a:t>
                      </a:r>
                      <a:r>
                        <a:rPr lang="en-US" b="0" dirty="0" err="1">
                          <a:latin typeface="+mj-lt"/>
                        </a:rPr>
                        <a:t>đồ</a:t>
                      </a:r>
                      <a:r>
                        <a:rPr lang="en-US" b="0" dirty="0">
                          <a:latin typeface="+mj-lt"/>
                        </a:rPr>
                        <a:t> </a:t>
                      </a:r>
                      <a:r>
                        <a:rPr lang="en-US" b="0" dirty="0" err="1">
                          <a:latin typeface="+mj-lt"/>
                        </a:rPr>
                        <a:t>tổng</a:t>
                      </a:r>
                      <a:r>
                        <a:rPr lang="en-US" b="0" dirty="0">
                          <a:latin typeface="+mj-lt"/>
                        </a:rPr>
                        <a:t> </a:t>
                      </a:r>
                      <a:r>
                        <a:rPr lang="en-US" b="0" dirty="0" err="1">
                          <a:latin typeface="+mj-lt"/>
                        </a:rPr>
                        <a:t>quan</a:t>
                      </a:r>
                      <a:r>
                        <a:rPr lang="en-US" b="0" dirty="0">
                          <a:latin typeface="+mj-lt"/>
                        </a:rPr>
                        <a:t>, </a:t>
                      </a:r>
                      <a:r>
                        <a:rPr lang="en-US" b="0" dirty="0" err="1">
                          <a:latin typeface="+mj-lt"/>
                        </a:rPr>
                        <a:t>báo</a:t>
                      </a:r>
                      <a:r>
                        <a:rPr lang="en-US" b="0" dirty="0">
                          <a:latin typeface="+mj-lt"/>
                        </a:rPr>
                        <a:t> </a:t>
                      </a:r>
                      <a:r>
                        <a:rPr lang="en-US" b="0" dirty="0" err="1">
                          <a:latin typeface="+mj-lt"/>
                        </a:rPr>
                        <a:t>cáo</a:t>
                      </a:r>
                      <a:r>
                        <a:rPr lang="en-US" b="0" dirty="0">
                          <a:latin typeface="+mj-lt"/>
                        </a:rPr>
                        <a:t> slide, </a:t>
                      </a:r>
                      <a:r>
                        <a:rPr lang="en-US" b="0" dirty="0" err="1">
                          <a:latin typeface="+mj-lt"/>
                        </a:rPr>
                        <a:t>hỗ</a:t>
                      </a:r>
                      <a:r>
                        <a:rPr lang="en-US" b="0" dirty="0">
                          <a:latin typeface="+mj-lt"/>
                        </a:rPr>
                        <a:t> </a:t>
                      </a:r>
                      <a:r>
                        <a:rPr lang="en-US" b="0" dirty="0" err="1">
                          <a:latin typeface="+mj-lt"/>
                        </a:rPr>
                        <a:t>trợ</a:t>
                      </a:r>
                      <a:r>
                        <a:rPr lang="en-US" b="0" dirty="0">
                          <a:latin typeface="+mj-lt"/>
                        </a:rPr>
                        <a:t> </a:t>
                      </a:r>
                      <a:r>
                        <a:rPr lang="en-US" b="0" dirty="0" err="1">
                          <a:latin typeface="+mj-lt"/>
                        </a:rPr>
                        <a:t>thiết</a:t>
                      </a:r>
                      <a:r>
                        <a:rPr lang="en-US" b="0" dirty="0">
                          <a:latin typeface="+mj-lt"/>
                        </a:rPr>
                        <a:t> </a:t>
                      </a:r>
                      <a:r>
                        <a:rPr lang="en-US" b="0" dirty="0" err="1">
                          <a:latin typeface="+mj-lt"/>
                        </a:rPr>
                        <a:t>kế</a:t>
                      </a:r>
                      <a:r>
                        <a:rPr lang="en-US" b="0" dirty="0">
                          <a:latin typeface="+mj-lt"/>
                        </a:rPr>
                        <a:t> </a:t>
                      </a:r>
                      <a:r>
                        <a:rPr lang="en-US" b="0" dirty="0" err="1">
                          <a:latin typeface="+mj-lt"/>
                        </a:rPr>
                        <a:t>phần</a:t>
                      </a:r>
                      <a:r>
                        <a:rPr lang="en-US" b="0" dirty="0">
                          <a:latin typeface="+mj-lt"/>
                        </a:rPr>
                        <a:t> </a:t>
                      </a:r>
                      <a:r>
                        <a:rPr lang="en-US" b="0" dirty="0" err="1">
                          <a:latin typeface="+mj-lt"/>
                        </a:rPr>
                        <a:t>cứng</a:t>
                      </a:r>
                      <a:endParaRPr lang="en-US" b="0" dirty="0">
                        <a:latin typeface="+mj-lt"/>
                      </a:endParaRPr>
                    </a:p>
                  </a:txBody>
                  <a:tcPr/>
                </a:tc>
                <a:tc>
                  <a:txBody>
                    <a:bodyPr/>
                    <a:lstStyle/>
                    <a:p>
                      <a:pPr algn="ctr"/>
                      <a:r>
                        <a:rPr lang="en-US" b="0" dirty="0" err="1">
                          <a:latin typeface="+mj-lt"/>
                        </a:rPr>
                        <a:t>Tốt</a:t>
                      </a:r>
                      <a:endParaRPr lang="en-US" b="0" dirty="0">
                        <a:latin typeface="+mj-lt"/>
                      </a:endParaRPr>
                    </a:p>
                  </a:txBody>
                  <a:tcPr/>
                </a:tc>
                <a:tc>
                  <a:txBody>
                    <a:bodyPr/>
                    <a:lstStyle/>
                    <a:p>
                      <a:pPr algn="ctr"/>
                      <a:endParaRPr lang="en-US" b="0" dirty="0">
                        <a:latin typeface="+mj-lt"/>
                      </a:endParaRPr>
                    </a:p>
                    <a:p>
                      <a:pPr algn="ctr"/>
                      <a:r>
                        <a:rPr lang="en-US" b="0" dirty="0">
                          <a:latin typeface="+mj-lt"/>
                        </a:rPr>
                        <a:t>9/10</a:t>
                      </a:r>
                    </a:p>
                  </a:txBody>
                  <a:tcPr/>
                </a:tc>
                <a:tc>
                  <a:txBody>
                    <a:bodyPr/>
                    <a:lstStyle/>
                    <a:p>
                      <a:pPr algn="ctr"/>
                      <a:endParaRPr lang="en-US" b="0" dirty="0">
                        <a:latin typeface="+mj-lt"/>
                      </a:endParaRPr>
                    </a:p>
                  </a:txBody>
                  <a:tcPr/>
                </a:tc>
                <a:extLst>
                  <a:ext uri="{0D108BD9-81ED-4DB2-BD59-A6C34878D82A}">
                    <a16:rowId xmlns:a16="http://schemas.microsoft.com/office/drawing/2014/main" val="3232558234"/>
                  </a:ext>
                </a:extLst>
              </a:tr>
            </a:tbl>
          </a:graphicData>
        </a:graphic>
      </p:graphicFrame>
    </p:spTree>
    <p:extLst>
      <p:ext uri="{BB962C8B-B14F-4D97-AF65-F5344CB8AC3E}">
        <p14:creationId xmlns:p14="http://schemas.microsoft.com/office/powerpoint/2010/main" val="144747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66C3B3-F2E0-6278-52E2-3393C104308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8CE5A67D-F1E3-E814-8051-6DF9973165E3}"/>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4" name="Title 3">
            <a:extLst>
              <a:ext uri="{FF2B5EF4-FFF2-40B4-BE49-F238E27FC236}">
                <a16:creationId xmlns:a16="http://schemas.microsoft.com/office/drawing/2014/main" id="{49F7406D-4210-10C7-B19B-033A768DB3F2}"/>
              </a:ext>
            </a:extLst>
          </p:cNvPr>
          <p:cNvSpPr>
            <a:spLocks noGrp="1"/>
          </p:cNvSpPr>
          <p:nvPr>
            <p:ph type="title"/>
          </p:nvPr>
        </p:nvSpPr>
        <p:spPr/>
        <p:txBody>
          <a:bodyPr/>
          <a:lstStyle/>
          <a:p>
            <a:r>
              <a:rPr lang="en-VN" dirty="0"/>
              <a:t>HỎI VÀ ĐÁP</a:t>
            </a:r>
          </a:p>
        </p:txBody>
      </p:sp>
      <p:sp>
        <p:nvSpPr>
          <p:cNvPr id="6" name="Content Placeholder 5">
            <a:extLst>
              <a:ext uri="{FF2B5EF4-FFF2-40B4-BE49-F238E27FC236}">
                <a16:creationId xmlns:a16="http://schemas.microsoft.com/office/drawing/2014/main" id="{4588B07E-997D-5857-E9C5-29F28FD9964F}"/>
              </a:ext>
            </a:extLst>
          </p:cNvPr>
          <p:cNvSpPr>
            <a:spLocks noGrp="1"/>
          </p:cNvSpPr>
          <p:nvPr>
            <p:ph sz="quarter" idx="13"/>
          </p:nvPr>
        </p:nvSpPr>
        <p:spPr/>
        <p:txBody>
          <a:bodyPr/>
          <a:lstStyle/>
          <a:p>
            <a:r>
              <a:rPr lang="en-VN" dirty="0"/>
              <a:t>0</a:t>
            </a:r>
            <a:r>
              <a:rPr lang="en-US" dirty="0"/>
              <a:t>6</a:t>
            </a:r>
            <a:endParaRPr lang="en-VN" dirty="0"/>
          </a:p>
        </p:txBody>
      </p:sp>
    </p:spTree>
    <p:extLst>
      <p:ext uri="{BB962C8B-B14F-4D97-AF65-F5344CB8AC3E}">
        <p14:creationId xmlns:p14="http://schemas.microsoft.com/office/powerpoint/2010/main" val="315142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0AD507-0259-B42B-993D-FEB886623ACE}"/>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A3B00C4-D25B-870A-BDED-B4451C756CDA}"/>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17" name="Arrow: Left 16">
            <a:hlinkClick r:id="rId2" action="ppaction://hlinksldjump"/>
            <a:extLst>
              <a:ext uri="{FF2B5EF4-FFF2-40B4-BE49-F238E27FC236}">
                <a16:creationId xmlns:a16="http://schemas.microsoft.com/office/drawing/2014/main" id="{61AAEAEC-E590-C37E-BB9E-8787E75A008C}"/>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8" name="TextBox 17">
            <a:extLst>
              <a:ext uri="{FF2B5EF4-FFF2-40B4-BE49-F238E27FC236}">
                <a16:creationId xmlns:a16="http://schemas.microsoft.com/office/drawing/2014/main" id="{4E33E380-6458-0941-88B0-0B4B8BE9C7B1}"/>
              </a:ext>
            </a:extLst>
          </p:cNvPr>
          <p:cNvSpPr txBox="1"/>
          <p:nvPr/>
        </p:nvSpPr>
        <p:spPr>
          <a:xfrm>
            <a:off x="5162686" y="1787141"/>
            <a:ext cx="6676103" cy="3754874"/>
          </a:xfrm>
          <a:prstGeom prst="rect">
            <a:avLst/>
          </a:prstGeom>
          <a:noFill/>
        </p:spPr>
        <p:txBody>
          <a:bodyPr wrap="square" rtlCol="0">
            <a:spAutoFit/>
          </a:bodyPr>
          <a:lstStyle/>
          <a:p>
            <a:pPr rtl="0">
              <a:spcBef>
                <a:spcPts val="1200"/>
              </a:spcBef>
              <a:spcAft>
                <a:spcPts val="1200"/>
              </a:spcAft>
              <a:buNone/>
            </a:pPr>
            <a:r>
              <a:rPr lang="vi-VN" sz="1800" i="0" u="none" strike="noStrike" dirty="0" err="1">
                <a:effectLst/>
                <a:latin typeface="+mj-lt"/>
              </a:rPr>
              <a:t>Module</a:t>
            </a:r>
            <a:r>
              <a:rPr lang="vi-VN" sz="1800" i="0" u="none" strike="noStrike" dirty="0">
                <a:effectLst/>
                <a:latin typeface="+mj-lt"/>
              </a:rPr>
              <a:t> </a:t>
            </a:r>
            <a:r>
              <a:rPr lang="vi-VN" sz="1800" i="0" u="none" strike="noStrike" dirty="0" err="1">
                <a:effectLst/>
                <a:latin typeface="+mj-lt"/>
              </a:rPr>
              <a:t>System_Controller_New</a:t>
            </a:r>
            <a:r>
              <a:rPr lang="vi-VN" sz="1800" i="0" u="none" strike="noStrike" dirty="0">
                <a:effectLst/>
                <a:latin typeface="+mj-lt"/>
              </a:rPr>
              <a:t> là bộ điều khiển chính của toàn bộ hệ thống, vận hành theo máy trạng thái hữu hạn (FSM) gồm 6 trạng thái (IDLE, S0–S4). Nó điều phối trình tự hoạt động từ lúc bắt đầu (</a:t>
            </a:r>
            <a:r>
              <a:rPr lang="vi-VN" sz="1800" i="0" u="none" strike="noStrike" dirty="0" err="1">
                <a:effectLst/>
                <a:latin typeface="+mj-lt"/>
              </a:rPr>
              <a:t>start</a:t>
            </a:r>
            <a:r>
              <a:rPr lang="vi-VN" sz="1800" i="0" u="none" strike="noStrike" dirty="0">
                <a:effectLst/>
                <a:latin typeface="+mj-lt"/>
              </a:rPr>
              <a:t>) cho đến khi xử lý xong toàn bộ </a:t>
            </a:r>
            <a:r>
              <a:rPr lang="vi-VN" sz="1800" i="0" u="none" strike="noStrike" dirty="0" err="1">
                <a:effectLst/>
                <a:latin typeface="+mj-lt"/>
              </a:rPr>
              <a:t>kernel</a:t>
            </a:r>
            <a:r>
              <a:rPr lang="vi-VN" sz="1800" i="0" u="none" strike="noStrike" dirty="0">
                <a:effectLst/>
                <a:latin typeface="+mj-lt"/>
              </a:rPr>
              <a:t> (DONE), bao gồm:</a:t>
            </a:r>
            <a:endParaRPr lang="vi-VN" dirty="0">
              <a:effectLst/>
              <a:latin typeface="+mj-lt"/>
            </a:endParaRPr>
          </a:p>
          <a:p>
            <a:pPr rtl="0" fontAlgn="base">
              <a:spcBef>
                <a:spcPts val="1200"/>
              </a:spcBef>
              <a:buFont typeface="Arial" panose="020B0604020202020204" pitchFamily="34" charset="0"/>
              <a:buChar char="•"/>
            </a:pPr>
            <a:r>
              <a:rPr lang="en-US" sz="1800" i="0" u="none" strike="noStrike" dirty="0">
                <a:effectLst/>
                <a:latin typeface="+mj-lt"/>
              </a:rPr>
              <a:t> </a:t>
            </a:r>
            <a:r>
              <a:rPr lang="vi-VN" sz="1800" i="0" u="none" strike="noStrike" dirty="0">
                <a:effectLst/>
                <a:latin typeface="+mj-lt"/>
              </a:rPr>
              <a:t>Cấu hình hệ thống (S0–S1): nạp thông số cấu hình và khởi động RAM.</a:t>
            </a:r>
          </a:p>
          <a:p>
            <a:pPr rtl="0" fontAlgn="base">
              <a:buFont typeface="Arial" panose="020B0604020202020204" pitchFamily="34" charset="0"/>
              <a:buChar char="•"/>
            </a:pPr>
            <a:r>
              <a:rPr lang="en-US" sz="1800" i="0" u="none" strike="noStrike" dirty="0">
                <a:effectLst/>
                <a:latin typeface="+mj-lt"/>
              </a:rPr>
              <a:t> </a:t>
            </a:r>
            <a:r>
              <a:rPr lang="vi-VN" sz="1800" i="0" u="none" strike="noStrike" dirty="0">
                <a:effectLst/>
                <a:latin typeface="+mj-lt"/>
              </a:rPr>
              <a:t>Giai đoạn chuẩn bị (S2): tải dữ liệu từ FIFO vào bộ nhớ.</a:t>
            </a:r>
          </a:p>
          <a:p>
            <a:pPr rtl="0" fontAlgn="base">
              <a:spcAft>
                <a:spcPts val="1200"/>
              </a:spcAft>
              <a:buFont typeface="Arial" panose="020B0604020202020204" pitchFamily="34" charset="0"/>
              <a:buChar char="•"/>
            </a:pPr>
            <a:r>
              <a:rPr lang="en-US" sz="1800" i="0" u="none" strike="noStrike" dirty="0">
                <a:effectLst/>
                <a:latin typeface="+mj-lt"/>
              </a:rPr>
              <a:t> </a:t>
            </a:r>
            <a:r>
              <a:rPr lang="vi-VN" sz="1800" i="0" u="none" strike="noStrike" dirty="0">
                <a:effectLst/>
                <a:latin typeface="+mj-lt"/>
              </a:rPr>
              <a:t>Giai đoạn xử lý (S3–S4): cấp dữ liệu cho PE, kích hoạt xử lý và điều khiển tín hiệu cộng dồn (</a:t>
            </a:r>
            <a:r>
              <a:rPr lang="vi-VN" sz="1800" i="0" u="none" strike="noStrike" dirty="0" err="1">
                <a:effectLst/>
                <a:latin typeface="+mj-lt"/>
              </a:rPr>
              <a:t>psum</a:t>
            </a:r>
            <a:r>
              <a:rPr lang="vi-VN" sz="1800" i="0" u="none" strike="noStrike" dirty="0">
                <a:effectLst/>
                <a:latin typeface="+mj-lt"/>
              </a:rPr>
              <a:t>).</a:t>
            </a:r>
          </a:p>
          <a:p>
            <a:pPr rtl="0">
              <a:spcBef>
                <a:spcPts val="1200"/>
              </a:spcBef>
              <a:spcAft>
                <a:spcPts val="1200"/>
              </a:spcAft>
              <a:buNone/>
            </a:pPr>
            <a:r>
              <a:rPr lang="vi-VN" sz="1800" i="0" u="none" strike="noStrike" dirty="0">
                <a:effectLst/>
                <a:latin typeface="+mj-lt"/>
              </a:rPr>
              <a:t>Tín hiệu đầu ra bao gồm các tín hiệu điều khiển cho RAM, FIFO, PE, bộ đếm, và xác định hướng xử lý (qua </a:t>
            </a:r>
            <a:r>
              <a:rPr lang="vi-VN" sz="1800" i="0" u="none" strike="noStrike" dirty="0" err="1">
                <a:effectLst/>
                <a:latin typeface="+mj-lt"/>
              </a:rPr>
              <a:t>sign_psum</a:t>
            </a:r>
            <a:r>
              <a:rPr lang="vi-VN" sz="1800" i="0" u="none" strike="noStrike" dirty="0">
                <a:effectLst/>
                <a:latin typeface="+mj-lt"/>
              </a:rPr>
              <a:t>).</a:t>
            </a:r>
            <a:endParaRPr lang="vi-VN" dirty="0">
              <a:effectLst/>
              <a:latin typeface="+mj-lt"/>
            </a:endParaRPr>
          </a:p>
        </p:txBody>
      </p:sp>
      <p:pic>
        <p:nvPicPr>
          <p:cNvPr id="2" name="Picture 1">
            <a:extLst>
              <a:ext uri="{FF2B5EF4-FFF2-40B4-BE49-F238E27FC236}">
                <a16:creationId xmlns:a16="http://schemas.microsoft.com/office/drawing/2014/main" id="{2B9DEDA0-9F7A-63A2-6006-E5E54704D97C}"/>
              </a:ext>
            </a:extLst>
          </p:cNvPr>
          <p:cNvPicPr>
            <a:picLocks noChangeAspect="1"/>
          </p:cNvPicPr>
          <p:nvPr/>
        </p:nvPicPr>
        <p:blipFill>
          <a:blip r:embed="rId3"/>
          <a:stretch>
            <a:fillRect/>
          </a:stretch>
        </p:blipFill>
        <p:spPr>
          <a:xfrm>
            <a:off x="515005" y="2549393"/>
            <a:ext cx="3830319" cy="1849120"/>
          </a:xfrm>
          <a:prstGeom prst="rect">
            <a:avLst/>
          </a:prstGeom>
        </p:spPr>
      </p:pic>
      <p:sp>
        <p:nvSpPr>
          <p:cNvPr id="15" name="Rectangle 14">
            <a:hlinkClick r:id="rId4" action="ppaction://hlinksldjump"/>
            <a:extLst>
              <a:ext uri="{FF2B5EF4-FFF2-40B4-BE49-F238E27FC236}">
                <a16:creationId xmlns:a16="http://schemas.microsoft.com/office/drawing/2014/main" id="{BDEA949E-1B5A-F5B9-2F57-367342C26DCD}"/>
              </a:ext>
            </a:extLst>
          </p:cNvPr>
          <p:cNvSpPr/>
          <p:nvPr/>
        </p:nvSpPr>
        <p:spPr>
          <a:xfrm>
            <a:off x="1430020" y="2562225"/>
            <a:ext cx="1524000" cy="17335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58336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2543-4106-07DA-22D6-7DAC8DB8586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C1EAC5-CE6B-EB82-05BB-B242F8A87026}"/>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758B6A1D-9D73-01BE-E948-773F2652CC2B}"/>
              </a:ext>
            </a:extLst>
          </p:cNvPr>
          <p:cNvSpPr>
            <a:spLocks noGrp="1"/>
          </p:cNvSpPr>
          <p:nvPr>
            <p:ph type="sldNum" sz="quarter" idx="12"/>
          </p:nvPr>
        </p:nvSpPr>
        <p:spPr/>
        <p:txBody>
          <a:bodyPr/>
          <a:lstStyle/>
          <a:p>
            <a:fld id="{48F63A3B-78C7-47BE-AE5E-E10140E04643}" type="slidenum">
              <a:rPr lang="en-US" smtClean="0"/>
              <a:pPr/>
              <a:t>36</a:t>
            </a:fld>
            <a:endParaRPr lang="en-US" dirty="0"/>
          </a:p>
        </p:txBody>
      </p:sp>
      <p:pic>
        <p:nvPicPr>
          <p:cNvPr id="3" name="Picture 2">
            <a:extLst>
              <a:ext uri="{FF2B5EF4-FFF2-40B4-BE49-F238E27FC236}">
                <a16:creationId xmlns:a16="http://schemas.microsoft.com/office/drawing/2014/main" id="{0F159445-85D1-32E4-78D1-69EE01EACE1F}"/>
              </a:ext>
            </a:extLst>
          </p:cNvPr>
          <p:cNvPicPr>
            <a:picLocks noChangeAspect="1"/>
          </p:cNvPicPr>
          <p:nvPr/>
        </p:nvPicPr>
        <p:blipFill>
          <a:blip r:embed="rId3"/>
          <a:stretch>
            <a:fillRect/>
          </a:stretch>
        </p:blipFill>
        <p:spPr>
          <a:xfrm>
            <a:off x="1544320" y="1097280"/>
            <a:ext cx="9245599" cy="5358130"/>
          </a:xfrm>
          <a:prstGeom prst="rect">
            <a:avLst/>
          </a:prstGeom>
        </p:spPr>
      </p:pic>
      <p:sp>
        <p:nvSpPr>
          <p:cNvPr id="6" name="Arrow: Left 5">
            <a:hlinkClick r:id="rId4" action="ppaction://hlinksldjump"/>
            <a:extLst>
              <a:ext uri="{FF2B5EF4-FFF2-40B4-BE49-F238E27FC236}">
                <a16:creationId xmlns:a16="http://schemas.microsoft.com/office/drawing/2014/main" id="{1721DEAC-3952-0091-113D-5E7FF7A47D17}"/>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185716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B0B72-7539-BE5D-0B66-AB4CBDE5570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BC0957F-2828-1D24-A83A-EF52EC6F52E7}"/>
              </a:ext>
            </a:extLst>
          </p:cNvPr>
          <p:cNvPicPr>
            <a:picLocks noChangeAspect="1"/>
          </p:cNvPicPr>
          <p:nvPr/>
        </p:nvPicPr>
        <p:blipFill>
          <a:blip r:embed="rId2"/>
          <a:stretch>
            <a:fillRect/>
          </a:stretch>
        </p:blipFill>
        <p:spPr>
          <a:xfrm rot="5400000">
            <a:off x="5585666" y="5011779"/>
            <a:ext cx="1167034" cy="857249"/>
          </a:xfrm>
          <a:prstGeom prst="rect">
            <a:avLst/>
          </a:prstGeom>
        </p:spPr>
      </p:pic>
      <p:pic>
        <p:nvPicPr>
          <p:cNvPr id="10" name="Picture 9">
            <a:extLst>
              <a:ext uri="{FF2B5EF4-FFF2-40B4-BE49-F238E27FC236}">
                <a16:creationId xmlns:a16="http://schemas.microsoft.com/office/drawing/2014/main" id="{E2780D75-BE86-499A-AFCF-00DC2790E5C7}"/>
              </a:ext>
            </a:extLst>
          </p:cNvPr>
          <p:cNvPicPr>
            <a:picLocks noChangeAspect="1"/>
          </p:cNvPicPr>
          <p:nvPr/>
        </p:nvPicPr>
        <p:blipFill>
          <a:blip r:embed="rId3"/>
          <a:stretch>
            <a:fillRect/>
          </a:stretch>
        </p:blipFill>
        <p:spPr>
          <a:xfrm rot="5400000">
            <a:off x="5771534" y="3421343"/>
            <a:ext cx="1038860" cy="1100810"/>
          </a:xfrm>
          <a:prstGeom prst="rect">
            <a:avLst/>
          </a:prstGeom>
        </p:spPr>
      </p:pic>
      <p:pic>
        <p:nvPicPr>
          <p:cNvPr id="3" name="Picture 2">
            <a:extLst>
              <a:ext uri="{FF2B5EF4-FFF2-40B4-BE49-F238E27FC236}">
                <a16:creationId xmlns:a16="http://schemas.microsoft.com/office/drawing/2014/main" id="{7DFCA890-0C10-DFC9-157C-52B45E9790E7}"/>
              </a:ext>
            </a:extLst>
          </p:cNvPr>
          <p:cNvPicPr>
            <a:picLocks noChangeAspect="1"/>
          </p:cNvPicPr>
          <p:nvPr/>
        </p:nvPicPr>
        <p:blipFill>
          <a:blip r:embed="rId4"/>
          <a:stretch>
            <a:fillRect/>
          </a:stretch>
        </p:blipFill>
        <p:spPr>
          <a:xfrm rot="5400000">
            <a:off x="5498820" y="1699244"/>
            <a:ext cx="1500486" cy="1724182"/>
          </a:xfrm>
          <a:prstGeom prst="rect">
            <a:avLst/>
          </a:prstGeom>
        </p:spPr>
      </p:pic>
      <p:sp>
        <p:nvSpPr>
          <p:cNvPr id="4" name="Footer Placeholder 3">
            <a:extLst>
              <a:ext uri="{FF2B5EF4-FFF2-40B4-BE49-F238E27FC236}">
                <a16:creationId xmlns:a16="http://schemas.microsoft.com/office/drawing/2014/main" id="{733AF6F7-4E19-BBF5-3897-C92E66BB3EB9}"/>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EE0761ED-0789-F089-4894-EE40B89D02AE}"/>
              </a:ext>
            </a:extLst>
          </p:cNvPr>
          <p:cNvSpPr>
            <a:spLocks noGrp="1"/>
          </p:cNvSpPr>
          <p:nvPr>
            <p:ph type="sldNum" sz="quarter" idx="12"/>
          </p:nvPr>
        </p:nvSpPr>
        <p:spPr/>
        <p:txBody>
          <a:bodyPr/>
          <a:lstStyle/>
          <a:p>
            <a:fld id="{48F63A3B-78C7-47BE-AE5E-E10140E04643}" type="slidenum">
              <a:rPr lang="en-US" smtClean="0"/>
              <a:pPr/>
              <a:t>37</a:t>
            </a:fld>
            <a:endParaRPr lang="en-US" dirty="0"/>
          </a:p>
        </p:txBody>
      </p:sp>
      <p:sp>
        <p:nvSpPr>
          <p:cNvPr id="2" name="Arrow: Left 1">
            <a:hlinkClick r:id="rId5" action="ppaction://hlinksldjump"/>
            <a:extLst>
              <a:ext uri="{FF2B5EF4-FFF2-40B4-BE49-F238E27FC236}">
                <a16:creationId xmlns:a16="http://schemas.microsoft.com/office/drawing/2014/main" id="{304821FD-FDB1-118D-8F20-2566F43AE25E}"/>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E01D1CE0-B451-524A-6796-EF835049A9B6}"/>
              </a:ext>
            </a:extLst>
          </p:cNvPr>
          <p:cNvPicPr>
            <a:picLocks noChangeAspect="1"/>
          </p:cNvPicPr>
          <p:nvPr/>
        </p:nvPicPr>
        <p:blipFill>
          <a:blip r:embed="rId6"/>
          <a:stretch>
            <a:fillRect/>
          </a:stretch>
        </p:blipFill>
        <p:spPr>
          <a:xfrm>
            <a:off x="4455795" y="1265414"/>
            <a:ext cx="3680459" cy="5011738"/>
          </a:xfrm>
          <a:prstGeom prst="rect">
            <a:avLst/>
          </a:prstGeom>
        </p:spPr>
      </p:pic>
      <p:sp>
        <p:nvSpPr>
          <p:cNvPr id="7" name="Rectangle 6">
            <a:hlinkClick r:id="rId7" action="ppaction://hlinksldjump"/>
            <a:extLst>
              <a:ext uri="{FF2B5EF4-FFF2-40B4-BE49-F238E27FC236}">
                <a16:creationId xmlns:a16="http://schemas.microsoft.com/office/drawing/2014/main" id="{4D30E349-C847-10A8-043C-8EADEC735498}"/>
              </a:ext>
            </a:extLst>
          </p:cNvPr>
          <p:cNvSpPr/>
          <p:nvPr/>
        </p:nvSpPr>
        <p:spPr>
          <a:xfrm>
            <a:off x="5186064" y="2049780"/>
            <a:ext cx="2209800" cy="9829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8" name="Rectangle 7">
            <a:hlinkClick r:id="rId8" action="ppaction://hlinksldjump"/>
            <a:extLst>
              <a:ext uri="{FF2B5EF4-FFF2-40B4-BE49-F238E27FC236}">
                <a16:creationId xmlns:a16="http://schemas.microsoft.com/office/drawing/2014/main" id="{3ADA6616-4B18-EB08-BEBC-57BF1BCDC03D}"/>
              </a:ext>
            </a:extLst>
          </p:cNvPr>
          <p:cNvSpPr/>
          <p:nvPr/>
        </p:nvSpPr>
        <p:spPr>
          <a:xfrm>
            <a:off x="5186064" y="3429000"/>
            <a:ext cx="2209800" cy="9829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Rectangle 8">
            <a:hlinkClick r:id="rId9" action="ppaction://hlinksldjump"/>
            <a:extLst>
              <a:ext uri="{FF2B5EF4-FFF2-40B4-BE49-F238E27FC236}">
                <a16:creationId xmlns:a16="http://schemas.microsoft.com/office/drawing/2014/main" id="{BB6EE595-BEEA-B902-6488-DCC1292D7679}"/>
              </a:ext>
            </a:extLst>
          </p:cNvPr>
          <p:cNvSpPr/>
          <p:nvPr/>
        </p:nvSpPr>
        <p:spPr>
          <a:xfrm>
            <a:off x="5186064" y="4856886"/>
            <a:ext cx="2209800" cy="9753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Tree>
    <p:extLst>
      <p:ext uri="{BB962C8B-B14F-4D97-AF65-F5344CB8AC3E}">
        <p14:creationId xmlns:p14="http://schemas.microsoft.com/office/powerpoint/2010/main" val="398497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3BCD-B52C-4F7A-BFC4-CC9FD82D932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C62FBFB-C378-5FB1-84CC-EE3511135DAF}"/>
              </a:ext>
            </a:extLst>
          </p:cNvPr>
          <p:cNvPicPr>
            <a:picLocks noChangeAspect="1"/>
          </p:cNvPicPr>
          <p:nvPr/>
        </p:nvPicPr>
        <p:blipFill>
          <a:blip r:embed="rId3"/>
          <a:stretch>
            <a:fillRect/>
          </a:stretch>
        </p:blipFill>
        <p:spPr>
          <a:xfrm flipH="1">
            <a:off x="2856176" y="1711960"/>
            <a:ext cx="1096632" cy="1484629"/>
          </a:xfrm>
          <a:prstGeom prst="rect">
            <a:avLst/>
          </a:prstGeom>
        </p:spPr>
      </p:pic>
      <p:pic>
        <p:nvPicPr>
          <p:cNvPr id="3" name="Picture 2">
            <a:extLst>
              <a:ext uri="{FF2B5EF4-FFF2-40B4-BE49-F238E27FC236}">
                <a16:creationId xmlns:a16="http://schemas.microsoft.com/office/drawing/2014/main" id="{21AE020C-9A29-2BD7-B83E-473B9B831B39}"/>
              </a:ext>
            </a:extLst>
          </p:cNvPr>
          <p:cNvPicPr>
            <a:picLocks noChangeAspect="1"/>
          </p:cNvPicPr>
          <p:nvPr/>
        </p:nvPicPr>
        <p:blipFill>
          <a:blip r:embed="rId4"/>
          <a:stretch>
            <a:fillRect/>
          </a:stretch>
        </p:blipFill>
        <p:spPr>
          <a:xfrm flipH="1">
            <a:off x="2908775" y="4245611"/>
            <a:ext cx="1293325" cy="1484629"/>
          </a:xfrm>
          <a:prstGeom prst="rect">
            <a:avLst/>
          </a:prstGeom>
        </p:spPr>
      </p:pic>
      <p:sp>
        <p:nvSpPr>
          <p:cNvPr id="4" name="Footer Placeholder 3">
            <a:extLst>
              <a:ext uri="{FF2B5EF4-FFF2-40B4-BE49-F238E27FC236}">
                <a16:creationId xmlns:a16="http://schemas.microsoft.com/office/drawing/2014/main" id="{6F231086-4596-9526-8B22-BB27405D7B8F}"/>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F5268452-F8E5-E258-2D9C-A183B6BF1309}"/>
              </a:ext>
            </a:extLst>
          </p:cNvPr>
          <p:cNvSpPr>
            <a:spLocks noGrp="1"/>
          </p:cNvSpPr>
          <p:nvPr>
            <p:ph type="sldNum" sz="quarter" idx="12"/>
          </p:nvPr>
        </p:nvSpPr>
        <p:spPr/>
        <p:txBody>
          <a:bodyPr/>
          <a:lstStyle/>
          <a:p>
            <a:fld id="{48F63A3B-78C7-47BE-AE5E-E10140E04643}" type="slidenum">
              <a:rPr lang="en-US" smtClean="0"/>
              <a:pPr/>
              <a:t>38</a:t>
            </a:fld>
            <a:endParaRPr lang="en-US" dirty="0"/>
          </a:p>
        </p:txBody>
      </p:sp>
      <p:sp>
        <p:nvSpPr>
          <p:cNvPr id="2" name="Arrow: Left 1">
            <a:hlinkClick r:id="rId5" action="ppaction://hlinksldjump"/>
            <a:extLst>
              <a:ext uri="{FF2B5EF4-FFF2-40B4-BE49-F238E27FC236}">
                <a16:creationId xmlns:a16="http://schemas.microsoft.com/office/drawing/2014/main" id="{6D38C0BC-37A5-2901-1943-1DE0FC1B8D55}"/>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accent4"/>
              </a:solidFill>
              <a:cs typeface="Arial"/>
            </a:endParaRPr>
          </a:p>
        </p:txBody>
      </p:sp>
      <p:pic>
        <p:nvPicPr>
          <p:cNvPr id="6" name="Picture 5">
            <a:extLst>
              <a:ext uri="{FF2B5EF4-FFF2-40B4-BE49-F238E27FC236}">
                <a16:creationId xmlns:a16="http://schemas.microsoft.com/office/drawing/2014/main" id="{C19D08DC-9454-C48E-5546-63AE56366B70}"/>
              </a:ext>
            </a:extLst>
          </p:cNvPr>
          <p:cNvPicPr>
            <a:picLocks noChangeAspect="1"/>
          </p:cNvPicPr>
          <p:nvPr/>
        </p:nvPicPr>
        <p:blipFill>
          <a:blip r:embed="rId6"/>
          <a:stretch>
            <a:fillRect/>
          </a:stretch>
        </p:blipFill>
        <p:spPr>
          <a:xfrm>
            <a:off x="1581150" y="1271270"/>
            <a:ext cx="4152900" cy="4772025"/>
          </a:xfrm>
          <a:prstGeom prst="rect">
            <a:avLst/>
          </a:prstGeom>
        </p:spPr>
      </p:pic>
      <p:sp>
        <p:nvSpPr>
          <p:cNvPr id="7" name="Rectangle 6">
            <a:hlinkClick r:id="rId7" action="ppaction://hlinksldjump"/>
            <a:extLst>
              <a:ext uri="{FF2B5EF4-FFF2-40B4-BE49-F238E27FC236}">
                <a16:creationId xmlns:a16="http://schemas.microsoft.com/office/drawing/2014/main" id="{795BD46E-A9B4-6B44-3F40-66B764D17DEB}"/>
              </a:ext>
            </a:extLst>
          </p:cNvPr>
          <p:cNvSpPr/>
          <p:nvPr/>
        </p:nvSpPr>
        <p:spPr>
          <a:xfrm>
            <a:off x="2697480" y="1271270"/>
            <a:ext cx="1912620" cy="47720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8" name="TextBox 7">
            <a:extLst>
              <a:ext uri="{FF2B5EF4-FFF2-40B4-BE49-F238E27FC236}">
                <a16:creationId xmlns:a16="http://schemas.microsoft.com/office/drawing/2014/main" id="{4C48A46B-357F-48FA-AFB1-272B76DF27F1}"/>
              </a:ext>
            </a:extLst>
          </p:cNvPr>
          <p:cNvSpPr txBox="1"/>
          <p:nvPr/>
        </p:nvSpPr>
        <p:spPr>
          <a:xfrm>
            <a:off x="6590316" y="1211203"/>
            <a:ext cx="4687610" cy="4832092"/>
          </a:xfrm>
          <a:prstGeom prst="rect">
            <a:avLst/>
          </a:prstGeom>
          <a:noFill/>
        </p:spPr>
        <p:txBody>
          <a:bodyPr wrap="square" rtlCol="0">
            <a:spAutoFit/>
          </a:bodyPr>
          <a:lstStyle/>
          <a:p>
            <a:pPr rtl="0">
              <a:spcBef>
                <a:spcPts val="1200"/>
              </a:spcBef>
              <a:spcAft>
                <a:spcPts val="1200"/>
              </a:spcAft>
              <a:buNone/>
            </a:pPr>
            <a:r>
              <a:rPr lang="vi-VN" sz="1800" i="0" u="none" strike="noStrike" dirty="0" err="1">
                <a:effectLst/>
              </a:rPr>
              <a:t>Module</a:t>
            </a:r>
            <a:r>
              <a:rPr lang="vi-VN" sz="1800" i="0" u="none" strike="noStrike" dirty="0">
                <a:effectLst/>
              </a:rPr>
              <a:t> RAM_INPUT_BLOCK là bộ nhớ đầu vào lưu trữ dữ liệu ảnh từ hệ thống bên ngoài trước khi truyền vào các khối xử lý. Cấu trúc gồm 3 khối RAM (RAM_13x19), mỗi khối gồm 13 hàng dữ liệu, cho phép lưu trữ đồng thời 3 tầng dữ liệu (3 </a:t>
            </a:r>
            <a:r>
              <a:rPr lang="vi-VN" sz="1800" i="0" u="none" strike="noStrike" dirty="0" err="1">
                <a:effectLst/>
              </a:rPr>
              <a:t>input</a:t>
            </a:r>
            <a:r>
              <a:rPr lang="vi-VN" sz="1800" i="0" u="none" strike="noStrike" dirty="0">
                <a:effectLst/>
              </a:rPr>
              <a:t> </a:t>
            </a:r>
            <a:r>
              <a:rPr lang="vi-VN" sz="1800" i="0" u="none" strike="noStrike" dirty="0" err="1">
                <a:effectLst/>
              </a:rPr>
              <a:t>channel</a:t>
            </a:r>
            <a:r>
              <a:rPr lang="vi-VN" sz="1800" i="0" u="none" strike="noStrike" dirty="0">
                <a:effectLst/>
              </a:rPr>
              <a:t>). </a:t>
            </a:r>
            <a:r>
              <a:rPr lang="vi-VN" sz="1800" i="0" u="none" strike="noStrike" dirty="0" err="1">
                <a:effectLst/>
              </a:rPr>
              <a:t>Module</a:t>
            </a:r>
            <a:r>
              <a:rPr lang="vi-VN" sz="1800" i="0" u="none" strike="noStrike" dirty="0">
                <a:effectLst/>
              </a:rPr>
              <a:t> hỗ trợ:</a:t>
            </a:r>
            <a:endParaRPr lang="vi-VN" dirty="0">
              <a:effectLst/>
            </a:endParaRPr>
          </a:p>
          <a:p>
            <a:pPr rtl="0" fontAlgn="base">
              <a:spcBef>
                <a:spcPts val="1200"/>
              </a:spcBef>
              <a:buFont typeface="Arial" panose="020B0604020202020204" pitchFamily="34" charset="0"/>
              <a:buChar char="•"/>
            </a:pPr>
            <a:r>
              <a:rPr lang="vi-VN" sz="1800" i="0" u="none" strike="noStrike" dirty="0">
                <a:effectLst/>
              </a:rPr>
              <a:t>Ghi dữ liệu song </a:t>
            </a:r>
            <a:r>
              <a:rPr lang="vi-VN" sz="1800" i="0" u="none" strike="noStrike" dirty="0" err="1">
                <a:effectLst/>
              </a:rPr>
              <a:t>song</a:t>
            </a:r>
            <a:r>
              <a:rPr lang="vi-VN" sz="1800" i="0" u="none" strike="noStrike" dirty="0">
                <a:effectLst/>
              </a:rPr>
              <a:t> từ 13 RAM nhánh, theo từng </a:t>
            </a:r>
            <a:r>
              <a:rPr lang="vi-VN" sz="1800" i="0" u="none" strike="noStrike" dirty="0" err="1">
                <a:effectLst/>
              </a:rPr>
              <a:t>block</a:t>
            </a:r>
            <a:r>
              <a:rPr lang="vi-VN" sz="1800" i="0" u="none" strike="noStrike" dirty="0">
                <a:effectLst/>
              </a:rPr>
              <a:t>.</a:t>
            </a:r>
            <a:br>
              <a:rPr lang="vi-VN" sz="1800" i="0" u="none" strike="noStrike" dirty="0">
                <a:effectLst/>
              </a:rPr>
            </a:br>
            <a:endParaRPr lang="vi-VN" sz="1800" i="0" u="none" strike="noStrike" dirty="0">
              <a:effectLst/>
            </a:endParaRPr>
          </a:p>
          <a:p>
            <a:pPr rtl="0" fontAlgn="base">
              <a:buFont typeface="Arial" panose="020B0604020202020204" pitchFamily="34" charset="0"/>
              <a:buChar char="•"/>
            </a:pPr>
            <a:r>
              <a:rPr lang="vi-VN" sz="1800" i="0" u="none" strike="noStrike" dirty="0">
                <a:effectLst/>
              </a:rPr>
              <a:t>Đọc dữ liệu linh hoạt dựa trên các tín hiệu </a:t>
            </a:r>
            <a:r>
              <a:rPr lang="vi-VN" sz="1800" i="0" u="none" strike="noStrike" dirty="0" err="1">
                <a:effectLst/>
              </a:rPr>
              <a:t>pattern_out</a:t>
            </a:r>
            <a:r>
              <a:rPr lang="vi-VN" sz="1800" i="0" u="none" strike="noStrike" dirty="0">
                <a:effectLst/>
              </a:rPr>
              <a:t> và </a:t>
            </a:r>
            <a:r>
              <a:rPr lang="vi-VN" sz="1800" i="0" u="none" strike="noStrike" dirty="0" err="1">
                <a:effectLst/>
              </a:rPr>
              <a:t>index_read_enable</a:t>
            </a:r>
            <a:r>
              <a:rPr lang="vi-VN" sz="1800" i="0" u="none" strike="noStrike" dirty="0">
                <a:effectLst/>
              </a:rPr>
              <a:t>.</a:t>
            </a:r>
            <a:br>
              <a:rPr lang="vi-VN" sz="1800" i="0" u="none" strike="noStrike" dirty="0">
                <a:effectLst/>
              </a:rPr>
            </a:br>
            <a:endParaRPr lang="vi-VN" sz="1800" i="0" u="none" strike="noStrike" dirty="0">
              <a:effectLst/>
            </a:endParaRPr>
          </a:p>
          <a:p>
            <a:pPr rtl="0" fontAlgn="base">
              <a:spcAft>
                <a:spcPts val="1200"/>
              </a:spcAft>
              <a:buFont typeface="Arial" panose="020B0604020202020204" pitchFamily="34" charset="0"/>
              <a:buChar char="•"/>
            </a:pPr>
            <a:r>
              <a:rPr lang="vi-VN" sz="1800" i="0" u="none" strike="noStrike" dirty="0">
                <a:effectLst/>
              </a:rPr>
              <a:t>Cấp phát đầu ra 20-bit, gồm giá trị 16-bit và chỉ số chỉ định (4-bit) để định tuyến đúng dữ liệu cho từng PE.</a:t>
            </a:r>
          </a:p>
        </p:txBody>
      </p:sp>
    </p:spTree>
    <p:extLst>
      <p:ext uri="{BB962C8B-B14F-4D97-AF65-F5344CB8AC3E}">
        <p14:creationId xmlns:p14="http://schemas.microsoft.com/office/powerpoint/2010/main" val="217465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1298A-7C2E-45FC-0BC8-4A7E516CBEA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06E13C-2B4A-931E-1FCB-D3ABCBBCDEF4}"/>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C32A75A4-8C81-2B74-DBAE-489538E572C0}"/>
              </a:ext>
            </a:extLst>
          </p:cNvPr>
          <p:cNvSpPr>
            <a:spLocks noGrp="1"/>
          </p:cNvSpPr>
          <p:nvPr>
            <p:ph type="sldNum" sz="quarter" idx="12"/>
          </p:nvPr>
        </p:nvSpPr>
        <p:spPr/>
        <p:txBody>
          <a:bodyPr/>
          <a:lstStyle/>
          <a:p>
            <a:fld id="{48F63A3B-78C7-47BE-AE5E-E10140E04643}" type="slidenum">
              <a:rPr lang="en-US" smtClean="0"/>
              <a:pPr/>
              <a:t>39</a:t>
            </a:fld>
            <a:endParaRPr lang="en-US" dirty="0"/>
          </a:p>
        </p:txBody>
      </p:sp>
      <p:sp>
        <p:nvSpPr>
          <p:cNvPr id="2" name="Arrow: Left 1">
            <a:hlinkClick r:id="rId2" action="ppaction://hlinksldjump"/>
            <a:extLst>
              <a:ext uri="{FF2B5EF4-FFF2-40B4-BE49-F238E27FC236}">
                <a16:creationId xmlns:a16="http://schemas.microsoft.com/office/drawing/2014/main" id="{C2FA3DB7-5143-C5E1-FEC5-EE8A9B5B4C91}"/>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403076B7-B996-E86E-E8F0-655B5BEADB2D}"/>
              </a:ext>
            </a:extLst>
          </p:cNvPr>
          <p:cNvPicPr>
            <a:picLocks noChangeAspect="1"/>
          </p:cNvPicPr>
          <p:nvPr/>
        </p:nvPicPr>
        <p:blipFill>
          <a:blip r:embed="rId3"/>
          <a:stretch>
            <a:fillRect/>
          </a:stretch>
        </p:blipFill>
        <p:spPr>
          <a:xfrm>
            <a:off x="6856786" y="1108075"/>
            <a:ext cx="4572000" cy="5248275"/>
          </a:xfrm>
          <a:prstGeom prst="rect">
            <a:avLst/>
          </a:prstGeom>
        </p:spPr>
      </p:pic>
      <p:pic>
        <p:nvPicPr>
          <p:cNvPr id="8" name="Picture 7">
            <a:extLst>
              <a:ext uri="{FF2B5EF4-FFF2-40B4-BE49-F238E27FC236}">
                <a16:creationId xmlns:a16="http://schemas.microsoft.com/office/drawing/2014/main" id="{17E11545-25BB-4C51-069B-F66305D8042C}"/>
              </a:ext>
            </a:extLst>
          </p:cNvPr>
          <p:cNvPicPr>
            <a:picLocks noChangeAspect="1"/>
          </p:cNvPicPr>
          <p:nvPr/>
        </p:nvPicPr>
        <p:blipFill>
          <a:blip r:embed="rId4"/>
          <a:stretch>
            <a:fillRect/>
          </a:stretch>
        </p:blipFill>
        <p:spPr>
          <a:xfrm>
            <a:off x="1458541" y="1108074"/>
            <a:ext cx="3876675" cy="5248275"/>
          </a:xfrm>
          <a:prstGeom prst="rect">
            <a:avLst/>
          </a:prstGeom>
        </p:spPr>
      </p:pic>
    </p:spTree>
    <p:extLst>
      <p:ext uri="{BB962C8B-B14F-4D97-AF65-F5344CB8AC3E}">
        <p14:creationId xmlns:p14="http://schemas.microsoft.com/office/powerpoint/2010/main" val="224412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A7C36-DBE8-A474-3E72-5E8C296EC38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DB0BE8-8196-658A-01B8-3FC5B6785C80}"/>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902C7398-7C32-6440-5E38-03E4D3F9E1AE}"/>
              </a:ext>
            </a:extLst>
          </p:cNvPr>
          <p:cNvSpPr>
            <a:spLocks noGrp="1"/>
          </p:cNvSpPr>
          <p:nvPr>
            <p:ph type="sldNum" sz="quarter" idx="12"/>
          </p:nvPr>
        </p:nvSpPr>
        <p:spPr/>
        <p:txBody>
          <a:bodyPr/>
          <a:lstStyle/>
          <a:p>
            <a:fld id="{48F63A3B-78C7-47BE-AE5E-E10140E04643}" type="slidenum">
              <a:rPr lang="en-US" smtClean="0"/>
              <a:pPr/>
              <a:t>4</a:t>
            </a:fld>
            <a:endParaRPr lang="en-US"/>
          </a:p>
        </p:txBody>
      </p:sp>
      <p:sp>
        <p:nvSpPr>
          <p:cNvPr id="12" name="Title 1">
            <a:extLst>
              <a:ext uri="{FF2B5EF4-FFF2-40B4-BE49-F238E27FC236}">
                <a16:creationId xmlns:a16="http://schemas.microsoft.com/office/drawing/2014/main" id="{DF5CE93D-8A51-0845-9899-7EA0D3F875D1}"/>
              </a:ext>
            </a:extLst>
          </p:cNvPr>
          <p:cNvSpPr>
            <a:spLocks noGrp="1"/>
          </p:cNvSpPr>
          <p:nvPr>
            <p:ph type="title"/>
          </p:nvPr>
        </p:nvSpPr>
        <p:spPr>
          <a:xfrm>
            <a:off x="606000" y="1036767"/>
            <a:ext cx="10980000" cy="890663"/>
          </a:xfrm>
        </p:spPr>
        <p:txBody>
          <a:bodyPr/>
          <a:lstStyle/>
          <a:p>
            <a:r>
              <a:rPr lang="en-VN"/>
              <a:t>1. </a:t>
            </a:r>
            <a:r>
              <a:rPr lang="en-US" err="1"/>
              <a:t>Tổng</a:t>
            </a:r>
            <a:r>
              <a:rPr lang="en-US"/>
              <a:t> </a:t>
            </a:r>
            <a:r>
              <a:rPr lang="en-US" err="1"/>
              <a:t>quan</a:t>
            </a:r>
            <a:r>
              <a:rPr lang="en-US"/>
              <a:t> về </a:t>
            </a:r>
            <a:r>
              <a:rPr lang="en-US" err="1"/>
              <a:t>đồ</a:t>
            </a:r>
            <a:r>
              <a:rPr lang="en-US"/>
              <a:t> </a:t>
            </a:r>
            <a:r>
              <a:rPr lang="en-US" err="1"/>
              <a:t>án</a:t>
            </a:r>
            <a:endParaRPr lang="en-VN"/>
          </a:p>
        </p:txBody>
      </p:sp>
      <p:sp>
        <p:nvSpPr>
          <p:cNvPr id="6" name="Content Placeholder 5">
            <a:extLst>
              <a:ext uri="{FF2B5EF4-FFF2-40B4-BE49-F238E27FC236}">
                <a16:creationId xmlns:a16="http://schemas.microsoft.com/office/drawing/2014/main" id="{49F62768-280C-7209-BCC2-2C194B814A13}"/>
              </a:ext>
            </a:extLst>
          </p:cNvPr>
          <p:cNvSpPr>
            <a:spLocks noGrp="1"/>
          </p:cNvSpPr>
          <p:nvPr>
            <p:ph idx="1"/>
          </p:nvPr>
        </p:nvSpPr>
        <p:spPr/>
        <p:txBody>
          <a:bodyPr/>
          <a:lstStyle/>
          <a:p>
            <a:pPr marL="0" indent="0">
              <a:buNone/>
            </a:pPr>
            <a:r>
              <a:rPr lang="en-US" err="1">
                <a:latin typeface="+mj-lt"/>
              </a:rPr>
              <a:t>Thực</a:t>
            </a:r>
            <a:r>
              <a:rPr lang="en-US">
                <a:latin typeface="+mj-lt"/>
              </a:rPr>
              <a:t> </a:t>
            </a:r>
            <a:r>
              <a:rPr lang="en-US" err="1">
                <a:latin typeface="+mj-lt"/>
              </a:rPr>
              <a:t>hiện</a:t>
            </a:r>
            <a:r>
              <a:rPr lang="en-US">
                <a:latin typeface="+mj-lt"/>
              </a:rPr>
              <a:t> IP </a:t>
            </a:r>
            <a:r>
              <a:rPr lang="en-US" err="1">
                <a:latin typeface="+mj-lt"/>
              </a:rPr>
              <a:t>có</a:t>
            </a:r>
            <a:r>
              <a:rPr lang="en-US">
                <a:latin typeface="+mj-lt"/>
              </a:rPr>
              <a:t> </a:t>
            </a:r>
            <a:r>
              <a:rPr lang="en-US" err="1">
                <a:latin typeface="+mj-lt"/>
              </a:rPr>
              <a:t>chức</a:t>
            </a:r>
            <a:r>
              <a:rPr lang="en-US">
                <a:latin typeface="+mj-lt"/>
              </a:rPr>
              <a:t> </a:t>
            </a:r>
            <a:r>
              <a:rPr lang="en-US" err="1">
                <a:latin typeface="+mj-lt"/>
              </a:rPr>
              <a:t>năng</a:t>
            </a:r>
            <a:r>
              <a:rPr lang="en-US">
                <a:latin typeface="+mj-lt"/>
              </a:rPr>
              <a:t> </a:t>
            </a:r>
            <a:r>
              <a:rPr lang="en-US" err="1">
                <a:latin typeface="+mj-lt"/>
              </a:rPr>
              <a:t>nhân</a:t>
            </a:r>
            <a:r>
              <a:rPr lang="en-US">
                <a:latin typeface="+mj-lt"/>
              </a:rPr>
              <a:t> </a:t>
            </a:r>
            <a:r>
              <a:rPr lang="en-US" err="1">
                <a:latin typeface="+mj-lt"/>
              </a:rPr>
              <a:t>tích</a:t>
            </a:r>
            <a:r>
              <a:rPr lang="en-US">
                <a:latin typeface="+mj-lt"/>
              </a:rPr>
              <a:t> </a:t>
            </a:r>
            <a:r>
              <a:rPr lang="en-US" err="1">
                <a:latin typeface="+mj-lt"/>
              </a:rPr>
              <a:t>chập</a:t>
            </a:r>
            <a:r>
              <a:rPr lang="en-US">
                <a:latin typeface="+mj-lt"/>
              </a:rPr>
              <a:t> </a:t>
            </a:r>
            <a:r>
              <a:rPr lang="en-US" err="1">
                <a:latin typeface="+mj-lt"/>
              </a:rPr>
              <a:t>với</a:t>
            </a:r>
            <a:r>
              <a:rPr lang="en-US">
                <a:latin typeface="+mj-lt"/>
              </a:rPr>
              <a:t> </a:t>
            </a:r>
            <a:r>
              <a:rPr lang="en-US" err="1">
                <a:latin typeface="+mj-lt"/>
              </a:rPr>
              <a:t>kích</a:t>
            </a:r>
            <a:r>
              <a:rPr lang="en-US">
                <a:latin typeface="+mj-lt"/>
              </a:rPr>
              <a:t> </a:t>
            </a:r>
            <a:r>
              <a:rPr lang="en-US" err="1">
                <a:latin typeface="+mj-lt"/>
              </a:rPr>
              <a:t>thước</a:t>
            </a:r>
            <a:r>
              <a:rPr lang="en-US">
                <a:latin typeface="+mj-lt"/>
              </a:rPr>
              <a:t> </a:t>
            </a:r>
            <a:r>
              <a:rPr lang="en-US" err="1">
                <a:latin typeface="+mj-lt"/>
              </a:rPr>
              <a:t>đầu</a:t>
            </a:r>
            <a:r>
              <a:rPr lang="en-US">
                <a:latin typeface="+mj-lt"/>
              </a:rPr>
              <a:t> vào </a:t>
            </a:r>
            <a:r>
              <a:rPr lang="en-US" err="1">
                <a:latin typeface="+mj-lt"/>
              </a:rPr>
              <a:t>tùy</a:t>
            </a:r>
            <a:r>
              <a:rPr lang="en-US">
                <a:latin typeface="+mj-lt"/>
              </a:rPr>
              <a:t> </a:t>
            </a:r>
            <a:r>
              <a:rPr lang="en-US" err="1">
                <a:latin typeface="+mj-lt"/>
              </a:rPr>
              <a:t>chỉnh</a:t>
            </a:r>
            <a:br>
              <a:rPr lang="en-US">
                <a:latin typeface="+mj-lt"/>
              </a:rPr>
            </a:br>
            <a:r>
              <a:rPr lang="en-US">
                <a:latin typeface="+mj-lt"/>
              </a:rPr>
              <a:t>(</a:t>
            </a:r>
            <a:r>
              <a:rPr lang="en-US" err="1">
                <a:latin typeface="+mj-lt"/>
              </a:rPr>
              <a:t>mxn</a:t>
            </a:r>
            <a:r>
              <a:rPr lang="en-US">
                <a:latin typeface="+mj-lt"/>
              </a:rPr>
              <a:t>) </a:t>
            </a:r>
            <a:r>
              <a:rPr lang="en-US" err="1">
                <a:latin typeface="+mj-lt"/>
              </a:rPr>
              <a:t>và</a:t>
            </a:r>
            <a:r>
              <a:rPr lang="en-US">
                <a:latin typeface="+mj-lt"/>
              </a:rPr>
              <a:t> </a:t>
            </a:r>
            <a:r>
              <a:rPr lang="en-US" err="1">
                <a:latin typeface="+mj-lt"/>
              </a:rPr>
              <a:t>số</a:t>
            </a:r>
            <a:r>
              <a:rPr lang="en-US">
                <a:latin typeface="+mj-lt"/>
              </a:rPr>
              <a:t> </a:t>
            </a:r>
            <a:r>
              <a:rPr lang="en-US" err="1">
                <a:latin typeface="+mj-lt"/>
              </a:rPr>
              <a:t>lượng</a:t>
            </a:r>
            <a:r>
              <a:rPr lang="en-US">
                <a:latin typeface="+mj-lt"/>
              </a:rPr>
              <a:t> kernel </a:t>
            </a:r>
            <a:r>
              <a:rPr lang="en-US" err="1">
                <a:latin typeface="+mj-lt"/>
              </a:rPr>
              <a:t>tùy</a:t>
            </a:r>
            <a:r>
              <a:rPr lang="en-US">
                <a:latin typeface="+mj-lt"/>
              </a:rPr>
              <a:t> </a:t>
            </a:r>
            <a:r>
              <a:rPr lang="en-US" err="1">
                <a:latin typeface="+mj-lt"/>
              </a:rPr>
              <a:t>chỉnh</a:t>
            </a:r>
            <a:r>
              <a:rPr lang="en-US">
                <a:latin typeface="+mj-lt"/>
              </a:rPr>
              <a:t> – </a:t>
            </a:r>
            <a:r>
              <a:rPr lang="en-US" err="1">
                <a:latin typeface="+mj-lt"/>
              </a:rPr>
              <a:t>thực</a:t>
            </a:r>
            <a:r>
              <a:rPr lang="en-US">
                <a:latin typeface="+mj-lt"/>
              </a:rPr>
              <a:t> </a:t>
            </a:r>
            <a:r>
              <a:rPr lang="en-US" err="1">
                <a:latin typeface="+mj-lt"/>
              </a:rPr>
              <a:t>hiện</a:t>
            </a:r>
            <a:r>
              <a:rPr lang="en-US">
                <a:latin typeface="+mj-lt"/>
              </a:rPr>
              <a:t> </a:t>
            </a:r>
            <a:r>
              <a:rPr lang="en-US" err="1">
                <a:latin typeface="+mj-lt"/>
              </a:rPr>
              <a:t>trên</a:t>
            </a:r>
            <a:r>
              <a:rPr lang="en-US">
                <a:latin typeface="+mj-lt"/>
              </a:rPr>
              <a:t> 3 channels. </a:t>
            </a:r>
            <a:r>
              <a:rPr lang="en-US" err="1">
                <a:latin typeface="+mj-lt"/>
              </a:rPr>
              <a:t>Có</a:t>
            </a:r>
            <a:r>
              <a:rPr lang="en-US">
                <a:latin typeface="+mj-lt"/>
              </a:rPr>
              <a:t> </a:t>
            </a:r>
            <a:r>
              <a:rPr lang="en-US" err="1">
                <a:latin typeface="+mj-lt"/>
              </a:rPr>
              <a:t>thể</a:t>
            </a:r>
            <a:r>
              <a:rPr lang="en-US">
                <a:latin typeface="+mj-lt"/>
              </a:rPr>
              <a:t> </a:t>
            </a:r>
            <a:r>
              <a:rPr lang="en-US" err="1">
                <a:latin typeface="+mj-lt"/>
              </a:rPr>
              <a:t>tinh</a:t>
            </a:r>
            <a:r>
              <a:rPr lang="en-US">
                <a:latin typeface="+mj-lt"/>
              </a:rPr>
              <a:t> </a:t>
            </a:r>
            <a:r>
              <a:rPr lang="en-US" err="1">
                <a:latin typeface="+mj-lt"/>
              </a:rPr>
              <a:t>chỉnh</a:t>
            </a:r>
            <a:r>
              <a:rPr lang="en-US">
                <a:latin typeface="+mj-lt"/>
              </a:rPr>
              <a:t> </a:t>
            </a:r>
            <a:r>
              <a:rPr lang="en-US" err="1">
                <a:latin typeface="+mj-lt"/>
              </a:rPr>
              <a:t>kích</a:t>
            </a:r>
            <a:r>
              <a:rPr lang="en-US">
                <a:latin typeface="+mj-lt"/>
              </a:rPr>
              <a:t> </a:t>
            </a:r>
            <a:r>
              <a:rPr lang="en-US" err="1">
                <a:latin typeface="+mj-lt"/>
              </a:rPr>
              <a:t>thước</a:t>
            </a:r>
            <a:r>
              <a:rPr lang="en-US">
                <a:latin typeface="+mj-lt"/>
              </a:rPr>
              <a:t> </a:t>
            </a:r>
            <a:r>
              <a:rPr lang="en-US" err="1">
                <a:latin typeface="+mj-lt"/>
              </a:rPr>
              <a:t>đầu</a:t>
            </a:r>
            <a:r>
              <a:rPr lang="en-US">
                <a:latin typeface="+mj-lt"/>
              </a:rPr>
              <a:t> vào, IP </a:t>
            </a:r>
            <a:r>
              <a:rPr lang="en-US" err="1">
                <a:latin typeface="+mj-lt"/>
              </a:rPr>
              <a:t>hỗ</a:t>
            </a:r>
            <a:r>
              <a:rPr lang="en-US">
                <a:latin typeface="+mj-lt"/>
              </a:rPr>
              <a:t> </a:t>
            </a:r>
            <a:r>
              <a:rPr lang="en-US" err="1">
                <a:latin typeface="+mj-lt"/>
              </a:rPr>
              <a:t>trợ</a:t>
            </a:r>
            <a:r>
              <a:rPr lang="en-US">
                <a:latin typeface="+mj-lt"/>
              </a:rPr>
              <a:t> </a:t>
            </a:r>
            <a:r>
              <a:rPr lang="en-US" err="1">
                <a:latin typeface="+mj-lt"/>
              </a:rPr>
              <a:t>cả</a:t>
            </a:r>
            <a:r>
              <a:rPr lang="en-US">
                <a:latin typeface="+mj-lt"/>
              </a:rPr>
              <a:t> kernel 3x3 </a:t>
            </a:r>
            <a:r>
              <a:rPr lang="en-US" err="1">
                <a:latin typeface="+mj-lt"/>
              </a:rPr>
              <a:t>và</a:t>
            </a:r>
            <a:r>
              <a:rPr lang="en-US">
                <a:latin typeface="+mj-lt"/>
              </a:rPr>
              <a:t> 5x5, </a:t>
            </a:r>
            <a:r>
              <a:rPr lang="en-US" err="1">
                <a:latin typeface="+mj-lt"/>
              </a:rPr>
              <a:t>hỗ</a:t>
            </a:r>
            <a:r>
              <a:rPr lang="en-US">
                <a:latin typeface="+mj-lt"/>
              </a:rPr>
              <a:t> </a:t>
            </a:r>
            <a:r>
              <a:rPr lang="en-US" err="1">
                <a:latin typeface="+mj-lt"/>
              </a:rPr>
              <a:t>trợ</a:t>
            </a:r>
            <a:r>
              <a:rPr lang="en-US">
                <a:latin typeface="+mj-lt"/>
              </a:rPr>
              <a:t> </a:t>
            </a:r>
            <a:r>
              <a:rPr lang="en-US" err="1">
                <a:latin typeface="+mj-lt"/>
              </a:rPr>
              <a:t>bước</a:t>
            </a:r>
            <a:r>
              <a:rPr lang="en-US">
                <a:latin typeface="+mj-lt"/>
              </a:rPr>
              <a:t> </a:t>
            </a:r>
            <a:r>
              <a:rPr lang="en-US" err="1">
                <a:latin typeface="+mj-lt"/>
              </a:rPr>
              <a:t>trượt</a:t>
            </a:r>
            <a:r>
              <a:rPr lang="en-US">
                <a:latin typeface="+mj-lt"/>
              </a:rPr>
              <a:t> (stride 1 </a:t>
            </a:r>
            <a:r>
              <a:rPr lang="en-US" err="1">
                <a:latin typeface="+mj-lt"/>
              </a:rPr>
              <a:t>và</a:t>
            </a:r>
            <a:r>
              <a:rPr lang="en-US">
                <a:latin typeface="+mj-lt"/>
              </a:rPr>
              <a:t> 2).</a:t>
            </a:r>
          </a:p>
          <a:p>
            <a:pPr marL="0" indent="0">
              <a:buNone/>
            </a:pPr>
            <a:r>
              <a:rPr lang="en-US" err="1">
                <a:latin typeface="+mj-lt"/>
              </a:rPr>
              <a:t>Bài</a:t>
            </a:r>
            <a:r>
              <a:rPr lang="en-US">
                <a:latin typeface="+mj-lt"/>
              </a:rPr>
              <a:t> </a:t>
            </a:r>
            <a:r>
              <a:rPr lang="en-US" err="1">
                <a:latin typeface="+mj-lt"/>
              </a:rPr>
              <a:t>toán</a:t>
            </a:r>
            <a:r>
              <a:rPr lang="en-US">
                <a:latin typeface="+mj-lt"/>
              </a:rPr>
              <a:t> </a:t>
            </a:r>
            <a:r>
              <a:rPr lang="en-US" err="1">
                <a:latin typeface="+mj-lt"/>
              </a:rPr>
              <a:t>dựa</a:t>
            </a:r>
            <a:r>
              <a:rPr lang="en-US">
                <a:latin typeface="+mj-lt"/>
              </a:rPr>
              <a:t> </a:t>
            </a:r>
            <a:r>
              <a:rPr lang="en-US" err="1">
                <a:latin typeface="+mj-lt"/>
              </a:rPr>
              <a:t>trên</a:t>
            </a:r>
            <a:r>
              <a:rPr lang="en-US">
                <a:latin typeface="+mj-lt"/>
              </a:rPr>
              <a:t> </a:t>
            </a:r>
            <a:r>
              <a:rPr lang="en-US" err="1">
                <a:latin typeface="+mj-lt"/>
              </a:rPr>
              <a:t>kiến</a:t>
            </a:r>
            <a:r>
              <a:rPr lang="en-US">
                <a:latin typeface="+mj-lt"/>
              </a:rPr>
              <a:t> </a:t>
            </a:r>
            <a:r>
              <a:rPr lang="en-US" err="1">
                <a:latin typeface="+mj-lt"/>
              </a:rPr>
              <a:t>trúc</a:t>
            </a:r>
            <a:r>
              <a:rPr lang="en-US">
                <a:latin typeface="+mj-lt"/>
              </a:rPr>
              <a:t> </a:t>
            </a:r>
            <a:r>
              <a:rPr lang="en-US" err="1">
                <a:latin typeface="+mj-lt"/>
              </a:rPr>
              <a:t>Eyeriss</a:t>
            </a:r>
            <a:r>
              <a:rPr lang="en-US">
                <a:latin typeface="+mj-lt"/>
              </a:rPr>
              <a:t> </a:t>
            </a:r>
          </a:p>
        </p:txBody>
      </p:sp>
      <p:pic>
        <p:nvPicPr>
          <p:cNvPr id="3" name="Picture 2">
            <a:extLst>
              <a:ext uri="{FF2B5EF4-FFF2-40B4-BE49-F238E27FC236}">
                <a16:creationId xmlns:a16="http://schemas.microsoft.com/office/drawing/2014/main" id="{8000F496-A87A-1D3A-B9CF-D8C0A8BFC757}"/>
              </a:ext>
            </a:extLst>
          </p:cNvPr>
          <p:cNvPicPr>
            <a:picLocks noChangeAspect="1"/>
          </p:cNvPicPr>
          <p:nvPr/>
        </p:nvPicPr>
        <p:blipFill>
          <a:blip r:embed="rId3"/>
          <a:stretch>
            <a:fillRect/>
          </a:stretch>
        </p:blipFill>
        <p:spPr>
          <a:xfrm>
            <a:off x="2296943" y="4848955"/>
            <a:ext cx="6973273" cy="1590897"/>
          </a:xfrm>
          <a:prstGeom prst="rect">
            <a:avLst/>
          </a:prstGeom>
        </p:spPr>
      </p:pic>
    </p:spTree>
    <p:extLst>
      <p:ext uri="{BB962C8B-B14F-4D97-AF65-F5344CB8AC3E}">
        <p14:creationId xmlns:p14="http://schemas.microsoft.com/office/powerpoint/2010/main" val="66484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43283-2523-EA3E-0A23-9DDD53D21A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8914E9-B8C7-E7FF-20B8-1A7B97E603EE}"/>
              </a:ext>
            </a:extLst>
          </p:cNvPr>
          <p:cNvPicPr>
            <a:picLocks noChangeAspect="1"/>
          </p:cNvPicPr>
          <p:nvPr/>
        </p:nvPicPr>
        <p:blipFill>
          <a:blip r:embed="rId2"/>
          <a:stretch>
            <a:fillRect/>
          </a:stretch>
        </p:blipFill>
        <p:spPr>
          <a:xfrm flipH="1">
            <a:off x="2552239" y="3729275"/>
            <a:ext cx="1572265" cy="1804829"/>
          </a:xfrm>
          <a:prstGeom prst="rect">
            <a:avLst/>
          </a:prstGeom>
        </p:spPr>
      </p:pic>
      <p:pic>
        <p:nvPicPr>
          <p:cNvPr id="8" name="Picture 7">
            <a:extLst>
              <a:ext uri="{FF2B5EF4-FFF2-40B4-BE49-F238E27FC236}">
                <a16:creationId xmlns:a16="http://schemas.microsoft.com/office/drawing/2014/main" id="{73EB5687-F713-CB2F-BA66-7D9CE6F08A9C}"/>
              </a:ext>
            </a:extLst>
          </p:cNvPr>
          <p:cNvPicPr>
            <a:picLocks noChangeAspect="1"/>
          </p:cNvPicPr>
          <p:nvPr/>
        </p:nvPicPr>
        <p:blipFill>
          <a:blip r:embed="rId3"/>
          <a:stretch>
            <a:fillRect/>
          </a:stretch>
        </p:blipFill>
        <p:spPr>
          <a:xfrm flipH="1">
            <a:off x="2671797" y="1624170"/>
            <a:ext cx="1333150" cy="1804830"/>
          </a:xfrm>
          <a:prstGeom prst="rect">
            <a:avLst/>
          </a:prstGeom>
        </p:spPr>
      </p:pic>
      <p:sp>
        <p:nvSpPr>
          <p:cNvPr id="4" name="Footer Placeholder 3">
            <a:extLst>
              <a:ext uri="{FF2B5EF4-FFF2-40B4-BE49-F238E27FC236}">
                <a16:creationId xmlns:a16="http://schemas.microsoft.com/office/drawing/2014/main" id="{108F63C9-FDC2-AFA7-527C-B174F3CEFD4B}"/>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4B5290E1-DC75-AA56-1A96-92C764399CB5}"/>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
        <p:nvSpPr>
          <p:cNvPr id="2" name="Arrow: Left 1">
            <a:hlinkClick r:id="rId4" action="ppaction://hlinksldjump"/>
            <a:extLst>
              <a:ext uri="{FF2B5EF4-FFF2-40B4-BE49-F238E27FC236}">
                <a16:creationId xmlns:a16="http://schemas.microsoft.com/office/drawing/2014/main" id="{2867432B-AD3D-BA24-491D-1E77B9766046}"/>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Arial"/>
              </a:rPr>
              <a:t> </a:t>
            </a:r>
            <a:endParaRPr lang="en-US">
              <a:solidFill>
                <a:schemeClr val="bg1"/>
              </a:solidFill>
            </a:endParaRPr>
          </a:p>
        </p:txBody>
      </p:sp>
      <p:pic>
        <p:nvPicPr>
          <p:cNvPr id="6" name="Picture 5">
            <a:extLst>
              <a:ext uri="{FF2B5EF4-FFF2-40B4-BE49-F238E27FC236}">
                <a16:creationId xmlns:a16="http://schemas.microsoft.com/office/drawing/2014/main" id="{B9504FEE-F79D-A0C0-3F43-ACE4A6C3FA58}"/>
              </a:ext>
            </a:extLst>
          </p:cNvPr>
          <p:cNvPicPr>
            <a:picLocks noChangeAspect="1"/>
          </p:cNvPicPr>
          <p:nvPr/>
        </p:nvPicPr>
        <p:blipFill>
          <a:blip r:embed="rId5"/>
          <a:srcRect l="-275" r="275"/>
          <a:stretch/>
        </p:blipFill>
        <p:spPr>
          <a:xfrm>
            <a:off x="1341755" y="1329690"/>
            <a:ext cx="4152900" cy="4400550"/>
          </a:xfrm>
          <a:prstGeom prst="rect">
            <a:avLst/>
          </a:prstGeom>
        </p:spPr>
      </p:pic>
      <p:sp>
        <p:nvSpPr>
          <p:cNvPr id="7" name="Rectangle 6">
            <a:hlinkClick r:id="rId6" action="ppaction://hlinksldjump"/>
            <a:extLst>
              <a:ext uri="{FF2B5EF4-FFF2-40B4-BE49-F238E27FC236}">
                <a16:creationId xmlns:a16="http://schemas.microsoft.com/office/drawing/2014/main" id="{5AE0DF26-2015-BF46-3A1A-D3D81A321E50}"/>
              </a:ext>
            </a:extLst>
          </p:cNvPr>
          <p:cNvSpPr/>
          <p:nvPr/>
        </p:nvSpPr>
        <p:spPr>
          <a:xfrm>
            <a:off x="2466975" y="1329690"/>
            <a:ext cx="1905000" cy="44005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TextBox 8">
            <a:extLst>
              <a:ext uri="{FF2B5EF4-FFF2-40B4-BE49-F238E27FC236}">
                <a16:creationId xmlns:a16="http://schemas.microsoft.com/office/drawing/2014/main" id="{BEF9DFE2-5BC3-92D9-3D2C-132CC55E0BAE}"/>
              </a:ext>
            </a:extLst>
          </p:cNvPr>
          <p:cNvSpPr txBox="1"/>
          <p:nvPr/>
        </p:nvSpPr>
        <p:spPr>
          <a:xfrm>
            <a:off x="6379455" y="1960304"/>
            <a:ext cx="4963243" cy="3139321"/>
          </a:xfrm>
          <a:prstGeom prst="rect">
            <a:avLst/>
          </a:prstGeom>
          <a:noFill/>
        </p:spPr>
        <p:txBody>
          <a:bodyPr wrap="square">
            <a:spAutoFit/>
          </a:bodyPr>
          <a:lstStyle/>
          <a:p>
            <a:pPr rtl="0">
              <a:spcBef>
                <a:spcPts val="1200"/>
              </a:spcBef>
              <a:spcAft>
                <a:spcPts val="1200"/>
              </a:spcAft>
              <a:buNone/>
            </a:pPr>
            <a:r>
              <a:rPr lang="vi-VN" sz="1800" i="0" u="none" strike="noStrike" dirty="0" err="1">
                <a:effectLst/>
                <a:latin typeface="+mj-lt"/>
              </a:rPr>
              <a:t>Module</a:t>
            </a:r>
            <a:r>
              <a:rPr lang="vi-VN" sz="1800" i="0" u="none" strike="noStrike" dirty="0">
                <a:effectLst/>
                <a:latin typeface="+mj-lt"/>
              </a:rPr>
              <a:t> RAM_WEIGHT_BLOCK chịu trách nhiệm lưu trữ và cung cấp trọng số (</a:t>
            </a:r>
            <a:r>
              <a:rPr lang="vi-VN" sz="1800" i="0" u="none" strike="noStrike" dirty="0" err="1">
                <a:effectLst/>
                <a:latin typeface="+mj-lt"/>
              </a:rPr>
              <a:t>weight</a:t>
            </a:r>
            <a:r>
              <a:rPr lang="vi-VN" sz="1800" i="0" u="none" strike="noStrike" dirty="0">
                <a:effectLst/>
                <a:latin typeface="+mj-lt"/>
              </a:rPr>
              <a:t>) cho hệ thống xử lý song </a:t>
            </a:r>
            <a:r>
              <a:rPr lang="vi-VN" sz="1800" i="0" u="none" strike="noStrike" dirty="0" err="1">
                <a:effectLst/>
                <a:latin typeface="+mj-lt"/>
              </a:rPr>
              <a:t>song</a:t>
            </a:r>
            <a:r>
              <a:rPr lang="vi-VN" sz="1800" i="0" u="none" strike="noStrike" dirty="0">
                <a:effectLst/>
                <a:latin typeface="+mj-lt"/>
              </a:rPr>
              <a:t>. Khối này bao gồm 3 RAM con (RAM_5x5) tương ứng với 3 tầng dữ liệu, mỗi tầng gồm 5 hàng trọng số. Dữ liệu trọng số được ghi vào qua các cổng </a:t>
            </a:r>
            <a:r>
              <a:rPr lang="vi-VN" sz="1800" i="0" u="none" strike="noStrike" dirty="0" err="1">
                <a:effectLst/>
                <a:latin typeface="+mj-lt"/>
              </a:rPr>
              <a:t>data_in</a:t>
            </a:r>
            <a:r>
              <a:rPr lang="vi-VN" sz="1800" i="0" u="none" strike="noStrike" dirty="0">
                <a:effectLst/>
                <a:latin typeface="+mj-lt"/>
              </a:rPr>
              <a:t>_* khi tín hiệu </a:t>
            </a:r>
            <a:r>
              <a:rPr lang="vi-VN" sz="1800" i="0" u="none" strike="noStrike" dirty="0" err="1">
                <a:effectLst/>
                <a:latin typeface="+mj-lt"/>
              </a:rPr>
              <a:t>write_enable</a:t>
            </a:r>
            <a:r>
              <a:rPr lang="vi-VN" sz="1800" i="0" u="none" strike="noStrike" dirty="0">
                <a:effectLst/>
                <a:latin typeface="+mj-lt"/>
              </a:rPr>
              <a:t> được kích hoạt, và được đọc ra qua các cổng </a:t>
            </a:r>
            <a:r>
              <a:rPr lang="vi-VN" sz="1800" i="0" u="none" strike="noStrike" dirty="0" err="1">
                <a:effectLst/>
                <a:latin typeface="+mj-lt"/>
              </a:rPr>
              <a:t>data_out</a:t>
            </a:r>
            <a:r>
              <a:rPr lang="vi-VN" sz="1800" i="0" u="none" strike="noStrike" dirty="0">
                <a:effectLst/>
                <a:latin typeface="+mj-lt"/>
              </a:rPr>
              <a:t>_* khi </a:t>
            </a:r>
            <a:r>
              <a:rPr lang="vi-VN" sz="1800" i="0" u="none" strike="noStrike" dirty="0" err="1">
                <a:effectLst/>
                <a:latin typeface="+mj-lt"/>
              </a:rPr>
              <a:t>read_enable</a:t>
            </a:r>
            <a:r>
              <a:rPr lang="vi-VN" sz="1800" i="0" u="none" strike="noStrike" dirty="0">
                <a:effectLst/>
                <a:latin typeface="+mj-lt"/>
              </a:rPr>
              <a:t> = 1. Mỗi RAM con có thể truy cập theo địa chỉ </a:t>
            </a:r>
            <a:r>
              <a:rPr lang="vi-VN" sz="1800" i="0" u="none" strike="noStrike" dirty="0" err="1">
                <a:effectLst/>
                <a:latin typeface="+mj-lt"/>
              </a:rPr>
              <a:t>addr_write</a:t>
            </a:r>
            <a:r>
              <a:rPr lang="vi-VN" sz="1800" i="0" u="none" strike="noStrike" dirty="0">
                <a:effectLst/>
                <a:latin typeface="+mj-lt"/>
              </a:rPr>
              <a:t> và </a:t>
            </a:r>
            <a:r>
              <a:rPr lang="vi-VN" sz="1800" i="0" u="none" strike="noStrike" dirty="0" err="1">
                <a:effectLst/>
                <a:latin typeface="+mj-lt"/>
              </a:rPr>
              <a:t>addr_read</a:t>
            </a:r>
            <a:r>
              <a:rPr lang="vi-VN" sz="1800" i="0" u="none" strike="noStrike" dirty="0">
                <a:effectLst/>
                <a:latin typeface="+mj-lt"/>
              </a:rPr>
              <a:t>, đảm bảo quá trình cấp trọng số đến các PE diễn ra đúng thứ tự và đồng bộ.</a:t>
            </a:r>
            <a:endParaRPr lang="vi-VN" dirty="0">
              <a:effectLst/>
              <a:latin typeface="+mj-lt"/>
            </a:endParaRPr>
          </a:p>
        </p:txBody>
      </p:sp>
    </p:spTree>
    <p:extLst>
      <p:ext uri="{BB962C8B-B14F-4D97-AF65-F5344CB8AC3E}">
        <p14:creationId xmlns:p14="http://schemas.microsoft.com/office/powerpoint/2010/main" val="287872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FE9DC-6EB4-A972-1832-3336B18D3E1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FB1B7B-1ED0-EA1D-E1E9-6C63F406CDA9}"/>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AAFDA785-6A6C-0241-EA25-FAE45034FCC4}"/>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
        <p:nvSpPr>
          <p:cNvPr id="2" name="Arrow: Left 1">
            <a:hlinkClick r:id="rId2" action="ppaction://hlinksldjump"/>
            <a:extLst>
              <a:ext uri="{FF2B5EF4-FFF2-40B4-BE49-F238E27FC236}">
                <a16:creationId xmlns:a16="http://schemas.microsoft.com/office/drawing/2014/main" id="{E2B5897B-2D31-9F90-FEE7-E403D4F772DB}"/>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D7D32998-28F8-1847-CE88-920C366E591E}"/>
              </a:ext>
            </a:extLst>
          </p:cNvPr>
          <p:cNvPicPr>
            <a:picLocks noChangeAspect="1"/>
          </p:cNvPicPr>
          <p:nvPr/>
        </p:nvPicPr>
        <p:blipFill>
          <a:blip r:embed="rId3"/>
          <a:stretch>
            <a:fillRect/>
          </a:stretch>
        </p:blipFill>
        <p:spPr>
          <a:xfrm>
            <a:off x="6268720" y="956468"/>
            <a:ext cx="4572000" cy="5248275"/>
          </a:xfrm>
          <a:prstGeom prst="rect">
            <a:avLst/>
          </a:prstGeom>
        </p:spPr>
      </p:pic>
      <p:pic>
        <p:nvPicPr>
          <p:cNvPr id="8" name="Picture 7">
            <a:extLst>
              <a:ext uri="{FF2B5EF4-FFF2-40B4-BE49-F238E27FC236}">
                <a16:creationId xmlns:a16="http://schemas.microsoft.com/office/drawing/2014/main" id="{89531460-5872-03EC-347B-362D4999D8D6}"/>
              </a:ext>
            </a:extLst>
          </p:cNvPr>
          <p:cNvPicPr>
            <a:picLocks noChangeAspect="1"/>
          </p:cNvPicPr>
          <p:nvPr/>
        </p:nvPicPr>
        <p:blipFill>
          <a:blip r:embed="rId4"/>
          <a:stretch>
            <a:fillRect/>
          </a:stretch>
        </p:blipFill>
        <p:spPr>
          <a:xfrm>
            <a:off x="1487522" y="1108075"/>
            <a:ext cx="3876675" cy="5248275"/>
          </a:xfrm>
          <a:prstGeom prst="rect">
            <a:avLst/>
          </a:prstGeom>
        </p:spPr>
      </p:pic>
    </p:spTree>
    <p:extLst>
      <p:ext uri="{BB962C8B-B14F-4D97-AF65-F5344CB8AC3E}">
        <p14:creationId xmlns:p14="http://schemas.microsoft.com/office/powerpoint/2010/main" val="394271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AFAD-DD71-632D-6FFF-04D71A37A9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16FB02-0011-438A-BF7A-9970A3005287}"/>
              </a:ext>
            </a:extLst>
          </p:cNvPr>
          <p:cNvPicPr>
            <a:picLocks noChangeAspect="1"/>
          </p:cNvPicPr>
          <p:nvPr/>
        </p:nvPicPr>
        <p:blipFill>
          <a:blip r:embed="rId2"/>
          <a:stretch>
            <a:fillRect/>
          </a:stretch>
        </p:blipFill>
        <p:spPr>
          <a:xfrm>
            <a:off x="1942782" y="2472417"/>
            <a:ext cx="1905000" cy="1632857"/>
          </a:xfrm>
          <a:prstGeom prst="rect">
            <a:avLst/>
          </a:prstGeom>
        </p:spPr>
      </p:pic>
      <p:sp>
        <p:nvSpPr>
          <p:cNvPr id="4" name="Footer Placeholder 3">
            <a:extLst>
              <a:ext uri="{FF2B5EF4-FFF2-40B4-BE49-F238E27FC236}">
                <a16:creationId xmlns:a16="http://schemas.microsoft.com/office/drawing/2014/main" id="{5AD91AFA-406D-9D09-4CB4-C0AE4536D4CB}"/>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21128F5D-0AF4-7C6A-3D4F-23E5723CD731}"/>
              </a:ext>
            </a:extLst>
          </p:cNvPr>
          <p:cNvSpPr>
            <a:spLocks noGrp="1"/>
          </p:cNvSpPr>
          <p:nvPr>
            <p:ph type="sldNum" sz="quarter" idx="12"/>
          </p:nvPr>
        </p:nvSpPr>
        <p:spPr/>
        <p:txBody>
          <a:bodyPr/>
          <a:lstStyle/>
          <a:p>
            <a:fld id="{48F63A3B-78C7-47BE-AE5E-E10140E04643}" type="slidenum">
              <a:rPr lang="en-US" smtClean="0"/>
              <a:pPr/>
              <a:t>42</a:t>
            </a:fld>
            <a:endParaRPr lang="en-US" dirty="0"/>
          </a:p>
        </p:txBody>
      </p:sp>
      <p:sp>
        <p:nvSpPr>
          <p:cNvPr id="2" name="Arrow: Left 1">
            <a:hlinkClick r:id="rId3" action="ppaction://hlinksldjump"/>
            <a:extLst>
              <a:ext uri="{FF2B5EF4-FFF2-40B4-BE49-F238E27FC236}">
                <a16:creationId xmlns:a16="http://schemas.microsoft.com/office/drawing/2014/main" id="{D862265C-16A8-E5D3-8D8F-E347D2C8E615}"/>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accent4"/>
              </a:solidFill>
              <a:cs typeface="Arial"/>
            </a:endParaRPr>
          </a:p>
        </p:txBody>
      </p:sp>
      <p:pic>
        <p:nvPicPr>
          <p:cNvPr id="6" name="Picture 5">
            <a:extLst>
              <a:ext uri="{FF2B5EF4-FFF2-40B4-BE49-F238E27FC236}">
                <a16:creationId xmlns:a16="http://schemas.microsoft.com/office/drawing/2014/main" id="{523AAD85-B8EB-DDBC-F21A-2C3D3BBD2603}"/>
              </a:ext>
            </a:extLst>
          </p:cNvPr>
          <p:cNvPicPr>
            <a:picLocks noChangeAspect="1"/>
          </p:cNvPicPr>
          <p:nvPr/>
        </p:nvPicPr>
        <p:blipFill>
          <a:blip r:embed="rId4"/>
          <a:stretch>
            <a:fillRect/>
          </a:stretch>
        </p:blipFill>
        <p:spPr>
          <a:xfrm>
            <a:off x="814070" y="2052637"/>
            <a:ext cx="4162425" cy="3057525"/>
          </a:xfrm>
          <a:prstGeom prst="rect">
            <a:avLst/>
          </a:prstGeom>
        </p:spPr>
      </p:pic>
      <p:sp>
        <p:nvSpPr>
          <p:cNvPr id="7" name="Rectangle 6">
            <a:hlinkClick r:id="rId5" action="ppaction://hlinksldjump"/>
            <a:extLst>
              <a:ext uri="{FF2B5EF4-FFF2-40B4-BE49-F238E27FC236}">
                <a16:creationId xmlns:a16="http://schemas.microsoft.com/office/drawing/2014/main" id="{2DD07A73-267F-363C-260F-8555E72BCD13}"/>
              </a:ext>
            </a:extLst>
          </p:cNvPr>
          <p:cNvSpPr/>
          <p:nvPr/>
        </p:nvSpPr>
        <p:spPr>
          <a:xfrm>
            <a:off x="1943100" y="2052637"/>
            <a:ext cx="1905000" cy="3057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TextBox 8">
            <a:extLst>
              <a:ext uri="{FF2B5EF4-FFF2-40B4-BE49-F238E27FC236}">
                <a16:creationId xmlns:a16="http://schemas.microsoft.com/office/drawing/2014/main" id="{9117669B-F18C-A9FD-5386-993CAA919CF8}"/>
              </a:ext>
            </a:extLst>
          </p:cNvPr>
          <p:cNvSpPr txBox="1"/>
          <p:nvPr/>
        </p:nvSpPr>
        <p:spPr>
          <a:xfrm>
            <a:off x="5690817" y="2274838"/>
            <a:ext cx="5315094" cy="2585323"/>
          </a:xfrm>
          <a:prstGeom prst="rect">
            <a:avLst/>
          </a:prstGeom>
          <a:noFill/>
        </p:spPr>
        <p:txBody>
          <a:bodyPr wrap="square">
            <a:spAutoFit/>
          </a:bodyPr>
          <a:lstStyle/>
          <a:p>
            <a:pPr rtl="0">
              <a:buNone/>
            </a:pPr>
            <a:r>
              <a:rPr lang="vi-VN" sz="1800" i="0" u="none" strike="noStrike" dirty="0" err="1">
                <a:effectLst/>
                <a:latin typeface="+mj-lt"/>
              </a:rPr>
              <a:t>Module</a:t>
            </a:r>
            <a:r>
              <a:rPr lang="vi-VN" sz="1800" i="0" u="none" strike="noStrike" dirty="0">
                <a:effectLst/>
                <a:latin typeface="+mj-lt"/>
              </a:rPr>
              <a:t> RAM_CONFIG đóng vai trò là bộ lưu trữ các tham số cấu hình cho hệ thống xử lý, bao gồm: kích thước </a:t>
            </a:r>
            <a:r>
              <a:rPr lang="vi-VN" sz="1800" i="0" u="none" strike="noStrike" dirty="0" err="1">
                <a:effectLst/>
                <a:latin typeface="+mj-lt"/>
              </a:rPr>
              <a:t>kernel</a:t>
            </a:r>
            <a:r>
              <a:rPr lang="vi-VN" sz="1800" i="0" u="none" strike="noStrike" dirty="0">
                <a:effectLst/>
                <a:latin typeface="+mj-lt"/>
              </a:rPr>
              <a:t>, kích thước ảnh, </a:t>
            </a:r>
            <a:r>
              <a:rPr lang="vi-VN" sz="1800" i="0" u="none" strike="noStrike" dirty="0" err="1">
                <a:effectLst/>
                <a:latin typeface="+mj-lt"/>
              </a:rPr>
              <a:t>stride</a:t>
            </a:r>
            <a:r>
              <a:rPr lang="vi-VN" sz="1800" i="0" u="none" strike="noStrike" dirty="0">
                <a:effectLst/>
                <a:latin typeface="+mj-lt"/>
              </a:rPr>
              <a:t>, chiều rộng ảnh và số lượng </a:t>
            </a:r>
            <a:r>
              <a:rPr lang="vi-VN" sz="1800" i="0" u="none" strike="noStrike" dirty="0" err="1">
                <a:effectLst/>
                <a:latin typeface="+mj-lt"/>
              </a:rPr>
              <a:t>kernel</a:t>
            </a:r>
            <a:r>
              <a:rPr lang="vi-VN" sz="1800" i="0" u="none" strike="noStrike" dirty="0">
                <a:effectLst/>
                <a:latin typeface="+mj-lt"/>
              </a:rPr>
              <a:t>. Khi tín hiệu ghi (</a:t>
            </a:r>
            <a:r>
              <a:rPr lang="vi-VN" sz="1800" i="0" u="none" strike="noStrike" dirty="0" err="1">
                <a:effectLst/>
                <a:latin typeface="+mj-lt"/>
              </a:rPr>
              <a:t>wr_en</a:t>
            </a:r>
            <a:r>
              <a:rPr lang="vi-VN" sz="1800" i="0" u="none" strike="noStrike" dirty="0">
                <a:effectLst/>
                <a:latin typeface="+mj-lt"/>
              </a:rPr>
              <a:t>) được kích hoạt, các giá trị đầu vào sẽ được ghi vào các thanh ghi và duy trì ở đầu ra cho đến khi có cấu hình mới hoặc hệ thống được </a:t>
            </a:r>
            <a:r>
              <a:rPr lang="vi-VN" sz="1800" i="0" u="none" strike="noStrike" dirty="0" err="1">
                <a:effectLst/>
                <a:latin typeface="+mj-lt"/>
              </a:rPr>
              <a:t>reset</a:t>
            </a:r>
            <a:r>
              <a:rPr lang="vi-VN" sz="1800" i="0" u="none" strike="noStrike" dirty="0">
                <a:effectLst/>
                <a:latin typeface="+mj-lt"/>
              </a:rPr>
              <a:t>.</a:t>
            </a:r>
            <a:endParaRPr lang="vi-VN" dirty="0">
              <a:effectLst/>
              <a:latin typeface="+mj-lt"/>
            </a:endParaRPr>
          </a:p>
          <a:p>
            <a:pPr>
              <a:buNone/>
            </a:pPr>
            <a:br>
              <a:rPr lang="vi-VN" dirty="0">
                <a:latin typeface="+mj-lt"/>
              </a:rPr>
            </a:br>
            <a:endParaRPr lang="en-US" dirty="0">
              <a:latin typeface="+mj-lt"/>
            </a:endParaRPr>
          </a:p>
        </p:txBody>
      </p:sp>
    </p:spTree>
    <p:extLst>
      <p:ext uri="{BB962C8B-B14F-4D97-AF65-F5344CB8AC3E}">
        <p14:creationId xmlns:p14="http://schemas.microsoft.com/office/powerpoint/2010/main" val="160308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A6CCF-0808-FB79-385D-244271B6D67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6A2DAB0-C746-1C94-6694-79FDB8068E32}"/>
              </a:ext>
            </a:extLst>
          </p:cNvPr>
          <p:cNvSpPr>
            <a:spLocks noGrp="1"/>
          </p:cNvSpPr>
          <p:nvPr>
            <p:ph type="ftr" sz="quarter" idx="11"/>
          </p:nvPr>
        </p:nvSpPr>
        <p:spPr/>
        <p:txBody>
          <a:bodyPr/>
          <a:lstStyle/>
          <a:p>
            <a:r>
              <a:rPr lang="en-US" dirty="0"/>
              <a:t>Copyrights 2024 CE-UIT. All Rights Reserved.</a:t>
            </a:r>
          </a:p>
        </p:txBody>
      </p:sp>
      <p:sp>
        <p:nvSpPr>
          <p:cNvPr id="5" name="Slide Number Placeholder 4">
            <a:extLst>
              <a:ext uri="{FF2B5EF4-FFF2-40B4-BE49-F238E27FC236}">
                <a16:creationId xmlns:a16="http://schemas.microsoft.com/office/drawing/2014/main" id="{D4F91BDE-A781-CECA-D817-8988F65D534D}"/>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
        <p:nvSpPr>
          <p:cNvPr id="2" name="Arrow: Left 1">
            <a:hlinkClick r:id="rId2" action="ppaction://hlinksldjump"/>
            <a:extLst>
              <a:ext uri="{FF2B5EF4-FFF2-40B4-BE49-F238E27FC236}">
                <a16:creationId xmlns:a16="http://schemas.microsoft.com/office/drawing/2014/main" id="{0026A6EE-972A-5978-E0CC-D84CABBE3BBF}"/>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D8B89535-6B96-A989-2AD4-CD575FF10C40}"/>
              </a:ext>
            </a:extLst>
          </p:cNvPr>
          <p:cNvPicPr>
            <a:picLocks noChangeAspect="1"/>
          </p:cNvPicPr>
          <p:nvPr/>
        </p:nvPicPr>
        <p:blipFill>
          <a:blip r:embed="rId3"/>
          <a:stretch>
            <a:fillRect/>
          </a:stretch>
        </p:blipFill>
        <p:spPr>
          <a:xfrm>
            <a:off x="3171824" y="1190625"/>
            <a:ext cx="6067425" cy="5200650"/>
          </a:xfrm>
          <a:prstGeom prst="rect">
            <a:avLst/>
          </a:prstGeom>
        </p:spPr>
      </p:pic>
    </p:spTree>
    <p:extLst>
      <p:ext uri="{BB962C8B-B14F-4D97-AF65-F5344CB8AC3E}">
        <p14:creationId xmlns:p14="http://schemas.microsoft.com/office/powerpoint/2010/main" val="75377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5344-5A5A-724E-B16E-652219B8A8D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A7F3B0-4861-C294-684E-21EF2B628692}"/>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BF1E6912-5E2E-9F35-4B23-883619203C29}"/>
              </a:ext>
            </a:extLst>
          </p:cNvPr>
          <p:cNvSpPr>
            <a:spLocks noGrp="1"/>
          </p:cNvSpPr>
          <p:nvPr>
            <p:ph type="sldNum" sz="quarter" idx="12"/>
          </p:nvPr>
        </p:nvSpPr>
        <p:spPr/>
        <p:txBody>
          <a:bodyPr/>
          <a:lstStyle/>
          <a:p>
            <a:fld id="{48F63A3B-78C7-47BE-AE5E-E10140E04643}" type="slidenum">
              <a:rPr lang="en-US" smtClean="0"/>
              <a:pPr/>
              <a:t>44</a:t>
            </a:fld>
            <a:endParaRPr lang="en-US" dirty="0"/>
          </a:p>
        </p:txBody>
      </p:sp>
      <p:sp>
        <p:nvSpPr>
          <p:cNvPr id="2" name="Arrow: Left 1">
            <a:hlinkClick r:id="rId2" action="ppaction://hlinksldjump"/>
            <a:extLst>
              <a:ext uri="{FF2B5EF4-FFF2-40B4-BE49-F238E27FC236}">
                <a16:creationId xmlns:a16="http://schemas.microsoft.com/office/drawing/2014/main" id="{5086F564-A58F-60B0-00E6-5AF132BA2754}"/>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569EEBE6-38D9-9569-AB6A-2532C46521C0}"/>
              </a:ext>
            </a:extLst>
          </p:cNvPr>
          <p:cNvPicPr>
            <a:picLocks noChangeAspect="1"/>
          </p:cNvPicPr>
          <p:nvPr/>
        </p:nvPicPr>
        <p:blipFill>
          <a:blip r:embed="rId3"/>
          <a:stretch>
            <a:fillRect/>
          </a:stretch>
        </p:blipFill>
        <p:spPr>
          <a:xfrm>
            <a:off x="514353" y="2659494"/>
            <a:ext cx="4114800" cy="1539011"/>
          </a:xfrm>
          <a:prstGeom prst="rect">
            <a:avLst/>
          </a:prstGeom>
        </p:spPr>
      </p:pic>
      <p:sp>
        <p:nvSpPr>
          <p:cNvPr id="8" name="Rectangle 7">
            <a:hlinkClick r:id="rId4" action="ppaction://hlinksldjump"/>
            <a:extLst>
              <a:ext uri="{FF2B5EF4-FFF2-40B4-BE49-F238E27FC236}">
                <a16:creationId xmlns:a16="http://schemas.microsoft.com/office/drawing/2014/main" id="{16565507-70B6-0834-B344-7DB862C44E2A}"/>
              </a:ext>
            </a:extLst>
          </p:cNvPr>
          <p:cNvSpPr/>
          <p:nvPr/>
        </p:nvSpPr>
        <p:spPr>
          <a:xfrm>
            <a:off x="1595120" y="2875280"/>
            <a:ext cx="1463040" cy="1323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5" name="TextBox 14">
            <a:extLst>
              <a:ext uri="{FF2B5EF4-FFF2-40B4-BE49-F238E27FC236}">
                <a16:creationId xmlns:a16="http://schemas.microsoft.com/office/drawing/2014/main" id="{92EC67F5-8F3E-09C8-763C-A80CC5B7BF62}"/>
              </a:ext>
            </a:extLst>
          </p:cNvPr>
          <p:cNvSpPr txBox="1"/>
          <p:nvPr/>
        </p:nvSpPr>
        <p:spPr>
          <a:xfrm>
            <a:off x="5042267" y="2538216"/>
            <a:ext cx="6612194" cy="1754326"/>
          </a:xfrm>
          <a:prstGeom prst="rect">
            <a:avLst/>
          </a:prstGeom>
          <a:noFill/>
        </p:spPr>
        <p:txBody>
          <a:bodyPr wrap="square">
            <a:spAutoFit/>
          </a:bodyPr>
          <a:lstStyle/>
          <a:p>
            <a:pPr rtl="0">
              <a:spcBef>
                <a:spcPts val="1200"/>
              </a:spcBef>
              <a:spcAft>
                <a:spcPts val="1200"/>
              </a:spcAft>
              <a:buNone/>
            </a:pPr>
            <a:r>
              <a:rPr lang="vi-VN" sz="1800" i="0" u="none" strike="noStrike" dirty="0" err="1">
                <a:effectLst/>
                <a:latin typeface="+mj-lt"/>
              </a:rPr>
              <a:t>Module</a:t>
            </a:r>
            <a:r>
              <a:rPr lang="vi-VN" sz="1800" i="0" u="none" strike="noStrike" dirty="0">
                <a:effectLst/>
                <a:latin typeface="+mj-lt"/>
              </a:rPr>
              <a:t> </a:t>
            </a:r>
            <a:r>
              <a:rPr lang="vi-VN" sz="1800" i="0" u="none" strike="noStrike" dirty="0" err="1">
                <a:effectLst/>
                <a:latin typeface="+mj-lt"/>
              </a:rPr>
              <a:t>RAM_Read_Weight</a:t>
            </a:r>
            <a:r>
              <a:rPr lang="vi-VN" sz="1800" i="0" u="none" strike="noStrike" dirty="0">
                <a:effectLst/>
                <a:latin typeface="+mj-lt"/>
              </a:rPr>
              <a:t> quản lý quá trình đọc tuần tự các giá trị </a:t>
            </a:r>
            <a:r>
              <a:rPr lang="vi-VN" sz="1800" i="0" u="none" strike="noStrike" dirty="0" err="1">
                <a:effectLst/>
                <a:latin typeface="+mj-lt"/>
              </a:rPr>
              <a:t>weight</a:t>
            </a:r>
            <a:r>
              <a:rPr lang="vi-VN" sz="1800" i="0" u="none" strike="noStrike" dirty="0">
                <a:effectLst/>
                <a:latin typeface="+mj-lt"/>
              </a:rPr>
              <a:t> từ RAM. Mỗi khi nhận tín hiệu </a:t>
            </a:r>
            <a:r>
              <a:rPr lang="vi-VN" sz="1800" i="0" u="none" strike="noStrike" dirty="0" err="1">
                <a:effectLst/>
                <a:latin typeface="+mj-lt"/>
              </a:rPr>
              <a:t>pop_w</a:t>
            </a:r>
            <a:r>
              <a:rPr lang="vi-VN" sz="1800" i="0" u="none" strike="noStrike" dirty="0">
                <a:effectLst/>
                <a:latin typeface="+mj-lt"/>
              </a:rPr>
              <a:t>, địa chỉ đọc </a:t>
            </a:r>
            <a:r>
              <a:rPr lang="vi-VN" sz="1800" i="0" u="none" strike="noStrike" dirty="0" err="1">
                <a:effectLst/>
                <a:latin typeface="+mj-lt"/>
              </a:rPr>
              <a:t>addr_RAM_weight</a:t>
            </a:r>
            <a:r>
              <a:rPr lang="vi-VN" sz="1800" i="0" u="none" strike="noStrike" dirty="0">
                <a:effectLst/>
                <a:latin typeface="+mj-lt"/>
              </a:rPr>
              <a:t> sẽ tăng từ 0 đến </a:t>
            </a:r>
            <a:r>
              <a:rPr lang="vi-VN" sz="1800" i="0" u="none" strike="noStrike" dirty="0" err="1">
                <a:effectLst/>
                <a:latin typeface="+mj-lt"/>
              </a:rPr>
              <a:t>kernel_size</a:t>
            </a:r>
            <a:r>
              <a:rPr lang="vi-VN" sz="1800" i="0" u="none" strike="noStrike" dirty="0">
                <a:effectLst/>
                <a:latin typeface="+mj-lt"/>
              </a:rPr>
              <a:t> - 1, sau đó quay lại 0. Cơ chế này đảm bảo việc cấp dữ liệu </a:t>
            </a:r>
            <a:r>
              <a:rPr lang="vi-VN" sz="1800" i="0" u="none" strike="noStrike" dirty="0" err="1">
                <a:effectLst/>
                <a:latin typeface="+mj-lt"/>
              </a:rPr>
              <a:t>weight</a:t>
            </a:r>
            <a:r>
              <a:rPr lang="vi-VN" sz="1800" i="0" u="none" strike="noStrike" dirty="0">
                <a:effectLst/>
                <a:latin typeface="+mj-lt"/>
              </a:rPr>
              <a:t> lặp lại chính xác cho từng PE trong quá trình tích chập. Tín hiệu </a:t>
            </a:r>
            <a:r>
              <a:rPr lang="vi-VN" sz="1800" i="0" u="none" strike="noStrike" dirty="0" err="1">
                <a:effectLst/>
                <a:latin typeface="+mj-lt"/>
              </a:rPr>
              <a:t>read_RAM_weight</a:t>
            </a:r>
            <a:r>
              <a:rPr lang="vi-VN" sz="1800" i="0" u="none" strike="noStrike" dirty="0">
                <a:effectLst/>
                <a:latin typeface="+mj-lt"/>
              </a:rPr>
              <a:t> cũng được điều khiển trực tiếp bởi </a:t>
            </a:r>
            <a:r>
              <a:rPr lang="vi-VN" sz="1800" i="0" u="none" strike="noStrike" dirty="0" err="1">
                <a:effectLst/>
                <a:latin typeface="+mj-lt"/>
              </a:rPr>
              <a:t>pop_w</a:t>
            </a:r>
            <a:r>
              <a:rPr lang="vi-VN" sz="1800" i="0" u="none" strike="noStrike" dirty="0">
                <a:effectLst/>
                <a:latin typeface="+mj-lt"/>
              </a:rPr>
              <a:t> để kích hoạt đọc từ RAM.</a:t>
            </a:r>
            <a:endParaRPr lang="vi-VN" dirty="0">
              <a:effectLst/>
              <a:latin typeface="+mj-lt"/>
            </a:endParaRPr>
          </a:p>
        </p:txBody>
      </p:sp>
    </p:spTree>
    <p:extLst>
      <p:ext uri="{BB962C8B-B14F-4D97-AF65-F5344CB8AC3E}">
        <p14:creationId xmlns:p14="http://schemas.microsoft.com/office/powerpoint/2010/main" val="208178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1714F-4E29-70C4-A598-84DBB93D062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4389E6E-75DF-95E3-4838-91E55FC1531F}"/>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C9306DEA-3EC4-134D-ACCC-9F60F4E22816}"/>
              </a:ext>
            </a:extLst>
          </p:cNvPr>
          <p:cNvSpPr>
            <a:spLocks noGrp="1"/>
          </p:cNvSpPr>
          <p:nvPr>
            <p:ph type="sldNum" sz="quarter" idx="12"/>
          </p:nvPr>
        </p:nvSpPr>
        <p:spPr/>
        <p:txBody>
          <a:bodyPr/>
          <a:lstStyle/>
          <a:p>
            <a:fld id="{48F63A3B-78C7-47BE-AE5E-E10140E04643}" type="slidenum">
              <a:rPr lang="en-US" smtClean="0"/>
              <a:pPr/>
              <a:t>45</a:t>
            </a:fld>
            <a:endParaRPr lang="en-US" dirty="0"/>
          </a:p>
        </p:txBody>
      </p:sp>
      <p:sp>
        <p:nvSpPr>
          <p:cNvPr id="2" name="Arrow: Left 1">
            <a:hlinkClick r:id="rId2" action="ppaction://hlinksldjump"/>
            <a:extLst>
              <a:ext uri="{FF2B5EF4-FFF2-40B4-BE49-F238E27FC236}">
                <a16:creationId xmlns:a16="http://schemas.microsoft.com/office/drawing/2014/main" id="{8AD50F43-6B6A-A162-B5EF-D5432519287E}"/>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3498EA8C-2435-8B00-5035-BF856970BF83}"/>
              </a:ext>
            </a:extLst>
          </p:cNvPr>
          <p:cNvPicPr>
            <a:picLocks noChangeAspect="1"/>
          </p:cNvPicPr>
          <p:nvPr/>
        </p:nvPicPr>
        <p:blipFill>
          <a:blip r:embed="rId3"/>
          <a:stretch>
            <a:fillRect/>
          </a:stretch>
        </p:blipFill>
        <p:spPr>
          <a:xfrm>
            <a:off x="3978855" y="1527858"/>
            <a:ext cx="4234289" cy="4678022"/>
          </a:xfrm>
          <a:prstGeom prst="rect">
            <a:avLst/>
          </a:prstGeom>
        </p:spPr>
      </p:pic>
    </p:spTree>
    <p:extLst>
      <p:ext uri="{BB962C8B-B14F-4D97-AF65-F5344CB8AC3E}">
        <p14:creationId xmlns:p14="http://schemas.microsoft.com/office/powerpoint/2010/main" val="362501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2D2B7-B44C-1D7A-4D1C-64A81FD86FE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27EAC1-A5B6-D690-F39D-FA72A7E71267}"/>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F23A1D4C-A183-01D9-2B45-DABBB3CB1F76}"/>
              </a:ext>
            </a:extLst>
          </p:cNvPr>
          <p:cNvSpPr>
            <a:spLocks noGrp="1"/>
          </p:cNvSpPr>
          <p:nvPr>
            <p:ph type="sldNum" sz="quarter" idx="12"/>
          </p:nvPr>
        </p:nvSpPr>
        <p:spPr/>
        <p:txBody>
          <a:bodyPr/>
          <a:lstStyle/>
          <a:p>
            <a:fld id="{48F63A3B-78C7-47BE-AE5E-E10140E04643}" type="slidenum">
              <a:rPr lang="en-US" smtClean="0"/>
              <a:pPr/>
              <a:t>46</a:t>
            </a:fld>
            <a:endParaRPr lang="en-US" dirty="0"/>
          </a:p>
        </p:txBody>
      </p:sp>
      <p:sp>
        <p:nvSpPr>
          <p:cNvPr id="2" name="Arrow: Left 1">
            <a:hlinkClick r:id="rId2" action="ppaction://hlinksldjump"/>
            <a:extLst>
              <a:ext uri="{FF2B5EF4-FFF2-40B4-BE49-F238E27FC236}">
                <a16:creationId xmlns:a16="http://schemas.microsoft.com/office/drawing/2014/main" id="{D29BD9CB-B9BF-FE6B-EE92-9AF950EA0CB6}"/>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BF15C37D-5E41-F342-A878-A50E46E58967}"/>
              </a:ext>
            </a:extLst>
          </p:cNvPr>
          <p:cNvPicPr>
            <a:picLocks noChangeAspect="1"/>
          </p:cNvPicPr>
          <p:nvPr/>
        </p:nvPicPr>
        <p:blipFill>
          <a:blip r:embed="rId3"/>
          <a:stretch>
            <a:fillRect/>
          </a:stretch>
        </p:blipFill>
        <p:spPr>
          <a:xfrm>
            <a:off x="751224" y="1782127"/>
            <a:ext cx="3482340" cy="3663633"/>
          </a:xfrm>
          <a:prstGeom prst="rect">
            <a:avLst/>
          </a:prstGeom>
        </p:spPr>
      </p:pic>
      <p:sp>
        <p:nvSpPr>
          <p:cNvPr id="7" name="Rectangle 6">
            <a:hlinkClick r:id="rId4" action="ppaction://hlinksldjump"/>
            <a:extLst>
              <a:ext uri="{FF2B5EF4-FFF2-40B4-BE49-F238E27FC236}">
                <a16:creationId xmlns:a16="http://schemas.microsoft.com/office/drawing/2014/main" id="{23F63E59-F278-14A6-796E-E59FA40B1B97}"/>
              </a:ext>
            </a:extLst>
          </p:cNvPr>
          <p:cNvSpPr/>
          <p:nvPr/>
        </p:nvSpPr>
        <p:spPr>
          <a:xfrm>
            <a:off x="1788160" y="1782127"/>
            <a:ext cx="1391920" cy="36636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0" name="TextBox 9">
            <a:extLst>
              <a:ext uri="{FF2B5EF4-FFF2-40B4-BE49-F238E27FC236}">
                <a16:creationId xmlns:a16="http://schemas.microsoft.com/office/drawing/2014/main" id="{D899E1FC-EC9B-D55B-71CA-464AA7954070}"/>
              </a:ext>
            </a:extLst>
          </p:cNvPr>
          <p:cNvSpPr txBox="1"/>
          <p:nvPr/>
        </p:nvSpPr>
        <p:spPr>
          <a:xfrm>
            <a:off x="4652341" y="2828835"/>
            <a:ext cx="6612194" cy="1200329"/>
          </a:xfrm>
          <a:prstGeom prst="rect">
            <a:avLst/>
          </a:prstGeom>
          <a:noFill/>
        </p:spPr>
        <p:txBody>
          <a:bodyPr wrap="square">
            <a:spAutoFit/>
          </a:bodyPr>
          <a:lstStyle/>
          <a:p>
            <a:r>
              <a:rPr lang="en-US" sz="1800" i="0" u="none" strike="noStrike" dirty="0">
                <a:effectLst/>
                <a:latin typeface="Arial" panose="020B0604020202020204" pitchFamily="34" charset="0"/>
              </a:rPr>
              <a:t>Module </a:t>
            </a:r>
            <a:r>
              <a:rPr lang="en-US" sz="1800" i="0" u="none" strike="noStrike" dirty="0" err="1">
                <a:effectLst/>
                <a:latin typeface="Roboto Mono" panose="020F0502020204030204" pitchFamily="49" charset="0"/>
              </a:rPr>
              <a:t>DataFlow</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có</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nhiệm</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vụ</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phân</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tách</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và</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định</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tuyến</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dữ</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liệu</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từ</a:t>
            </a:r>
            <a:r>
              <a:rPr lang="en-US" sz="1800" i="0" u="none" strike="noStrike" dirty="0">
                <a:effectLst/>
                <a:latin typeface="Arial" panose="020B0604020202020204" pitchFamily="34" charset="0"/>
              </a:rPr>
              <a:t> 13 </a:t>
            </a:r>
            <a:r>
              <a:rPr lang="en-US" sz="1800" i="0" u="none" strike="noStrike" dirty="0" err="1">
                <a:effectLst/>
                <a:latin typeface="Arial" panose="020B0604020202020204" pitchFamily="34" charset="0"/>
              </a:rPr>
              <a:t>luồng</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đầu</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vào</a:t>
            </a:r>
            <a:r>
              <a:rPr lang="en-US" sz="1800" i="0" u="none" strike="noStrike" dirty="0">
                <a:effectLst/>
                <a:latin typeface="Arial" panose="020B0604020202020204" pitchFamily="34" charset="0"/>
              </a:rPr>
              <a:t> </a:t>
            </a:r>
            <a:r>
              <a:rPr lang="en-US" sz="1800" i="0" u="none" strike="noStrike" dirty="0">
                <a:effectLst/>
                <a:latin typeface="Roboto Mono" panose="020F0502020204030204" pitchFamily="49" charset="0"/>
              </a:rPr>
              <a:t>data_in0</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đến</a:t>
            </a:r>
            <a:r>
              <a:rPr lang="en-US" sz="1800" i="0" u="none" strike="noStrike" dirty="0">
                <a:effectLst/>
                <a:latin typeface="Arial" panose="020B0604020202020204" pitchFamily="34" charset="0"/>
              </a:rPr>
              <a:t> </a:t>
            </a:r>
            <a:r>
              <a:rPr lang="en-US" sz="1800" i="0" u="none" strike="noStrike" dirty="0">
                <a:effectLst/>
                <a:latin typeface="Roboto Mono" panose="020F0502020204030204" pitchFamily="49" charset="0"/>
              </a:rPr>
              <a:t>data_in12</a:t>
            </a:r>
            <a:r>
              <a:rPr lang="en-US" sz="1800" i="0" u="none" strike="noStrike" dirty="0">
                <a:effectLst/>
                <a:latin typeface="Arial" panose="020B0604020202020204" pitchFamily="34" charset="0"/>
              </a:rPr>
              <a:t> sang </a:t>
            </a:r>
            <a:r>
              <a:rPr lang="en-US" sz="1800" i="0" u="none" strike="noStrike" dirty="0" err="1">
                <a:effectLst/>
                <a:latin typeface="Arial" panose="020B0604020202020204" pitchFamily="34" charset="0"/>
              </a:rPr>
              <a:t>đúng</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các</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đầu</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ra</a:t>
            </a:r>
            <a:r>
              <a:rPr lang="en-US" sz="1800" i="0" u="none" strike="noStrike" dirty="0">
                <a:effectLst/>
                <a:latin typeface="Arial" panose="020B0604020202020204" pitchFamily="34" charset="0"/>
              </a:rPr>
              <a:t> </a:t>
            </a:r>
            <a:r>
              <a:rPr lang="en-US" sz="1800" i="0" u="none" strike="noStrike" dirty="0">
                <a:effectLst/>
                <a:latin typeface="Roboto Mono" panose="020F0502020204030204" pitchFamily="49" charset="0"/>
              </a:rPr>
              <a:t>dout_input0</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đến</a:t>
            </a:r>
            <a:r>
              <a:rPr lang="en-US" sz="1800" i="0" u="none" strike="noStrike" dirty="0">
                <a:effectLst/>
                <a:latin typeface="Arial" panose="020B0604020202020204" pitchFamily="34" charset="0"/>
              </a:rPr>
              <a:t> </a:t>
            </a:r>
            <a:r>
              <a:rPr lang="en-US" sz="1800" i="0" u="none" strike="noStrike" dirty="0">
                <a:effectLst/>
                <a:latin typeface="Roboto Mono" panose="020F0502020204030204" pitchFamily="49" charset="0"/>
              </a:rPr>
              <a:t>dout_input12</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dựa</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trên</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thông</a:t>
            </a:r>
            <a:r>
              <a:rPr lang="en-US" sz="1800" i="0" u="none" strike="noStrike" dirty="0">
                <a:effectLst/>
                <a:latin typeface="Arial" panose="020B0604020202020204" pitchFamily="34" charset="0"/>
              </a:rPr>
              <a:t> tin </a:t>
            </a:r>
            <a:r>
              <a:rPr lang="en-US" sz="1800" i="0" u="none" strike="noStrike" dirty="0" err="1">
                <a:effectLst/>
                <a:latin typeface="Arial" panose="020B0604020202020204" pitchFamily="34" charset="0"/>
              </a:rPr>
              <a:t>địa</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chỉ</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nằm</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trong</a:t>
            </a:r>
            <a:r>
              <a:rPr lang="en-US" sz="1800" i="0" u="none" strike="noStrike" dirty="0">
                <a:effectLst/>
                <a:latin typeface="Arial" panose="020B0604020202020204" pitchFamily="34" charset="0"/>
              </a:rPr>
              <a:t> 4 bit </a:t>
            </a:r>
            <a:r>
              <a:rPr lang="en-US" sz="1800" i="0" u="none" strike="noStrike" dirty="0" err="1">
                <a:effectLst/>
                <a:latin typeface="Arial" panose="020B0604020202020204" pitchFamily="34" charset="0"/>
              </a:rPr>
              <a:t>cao</a:t>
            </a:r>
            <a:r>
              <a:rPr lang="en-US" sz="1800" i="0" u="none" strike="noStrike" dirty="0">
                <a:effectLst/>
                <a:latin typeface="Arial" panose="020B0604020202020204" pitchFamily="34" charset="0"/>
              </a:rPr>
              <a:t> (index) </a:t>
            </a:r>
            <a:r>
              <a:rPr lang="en-US" sz="1800" i="0" u="none" strike="noStrike" dirty="0" err="1">
                <a:effectLst/>
                <a:latin typeface="Arial" panose="020B0604020202020204" pitchFamily="34" charset="0"/>
              </a:rPr>
              <a:t>của</a:t>
            </a:r>
            <a:r>
              <a:rPr lang="en-US" sz="1800" i="0" u="none" strike="noStrike" dirty="0">
                <a:effectLst/>
                <a:latin typeface="Arial" panose="020B0604020202020204" pitchFamily="34" charset="0"/>
              </a:rPr>
              <a:t> </a:t>
            </a:r>
            <a:r>
              <a:rPr lang="en-US" sz="1800" i="0" u="none" strike="noStrike" dirty="0" err="1">
                <a:effectLst/>
                <a:latin typeface="Arial" panose="020B0604020202020204" pitchFamily="34" charset="0"/>
              </a:rPr>
              <a:t>từng</a:t>
            </a:r>
            <a:r>
              <a:rPr lang="en-US" sz="1800" i="0" u="none" strike="noStrike" dirty="0">
                <a:effectLst/>
                <a:latin typeface="Arial" panose="020B0604020202020204" pitchFamily="34" charset="0"/>
              </a:rPr>
              <a:t> input.</a:t>
            </a:r>
            <a:endParaRPr lang="en-US" dirty="0"/>
          </a:p>
        </p:txBody>
      </p:sp>
    </p:spTree>
    <p:extLst>
      <p:ext uri="{BB962C8B-B14F-4D97-AF65-F5344CB8AC3E}">
        <p14:creationId xmlns:p14="http://schemas.microsoft.com/office/powerpoint/2010/main" val="2318992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7B380-ACC5-0D2B-E04E-4FEF6959D23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F341EB-4C94-311F-6BE2-349607E1F3AF}"/>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133AFCB2-95A2-4FA2-4BBD-BFEC15A43DFE}"/>
              </a:ext>
            </a:extLst>
          </p:cNvPr>
          <p:cNvSpPr>
            <a:spLocks noGrp="1"/>
          </p:cNvSpPr>
          <p:nvPr>
            <p:ph type="sldNum" sz="quarter" idx="12"/>
          </p:nvPr>
        </p:nvSpPr>
        <p:spPr/>
        <p:txBody>
          <a:bodyPr/>
          <a:lstStyle/>
          <a:p>
            <a:fld id="{48F63A3B-78C7-47BE-AE5E-E10140E04643}" type="slidenum">
              <a:rPr lang="en-US" smtClean="0"/>
              <a:pPr/>
              <a:t>47</a:t>
            </a:fld>
            <a:endParaRPr lang="en-US" dirty="0"/>
          </a:p>
        </p:txBody>
      </p:sp>
      <p:sp>
        <p:nvSpPr>
          <p:cNvPr id="2" name="Arrow: Left 1">
            <a:hlinkClick r:id="rId2" action="ppaction://hlinksldjump"/>
            <a:extLst>
              <a:ext uri="{FF2B5EF4-FFF2-40B4-BE49-F238E27FC236}">
                <a16:creationId xmlns:a16="http://schemas.microsoft.com/office/drawing/2014/main" id="{4C9EEBC3-6BEA-492A-91B2-023C4FBA94B8}"/>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410E094C-5B89-9321-1EF7-4862DF4911D1}"/>
              </a:ext>
            </a:extLst>
          </p:cNvPr>
          <p:cNvPicPr>
            <a:picLocks noChangeAspect="1"/>
          </p:cNvPicPr>
          <p:nvPr/>
        </p:nvPicPr>
        <p:blipFill>
          <a:blip r:embed="rId3"/>
          <a:stretch>
            <a:fillRect/>
          </a:stretch>
        </p:blipFill>
        <p:spPr>
          <a:xfrm>
            <a:off x="4724066" y="1290320"/>
            <a:ext cx="3133796" cy="4958080"/>
          </a:xfrm>
          <a:prstGeom prst="rect">
            <a:avLst/>
          </a:prstGeom>
        </p:spPr>
      </p:pic>
    </p:spTree>
    <p:extLst>
      <p:ext uri="{BB962C8B-B14F-4D97-AF65-F5344CB8AC3E}">
        <p14:creationId xmlns:p14="http://schemas.microsoft.com/office/powerpoint/2010/main" val="137171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FCA16-404E-BD9D-90F3-8E681F2817F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1ED171-4030-23F2-16CC-2FB8FA2ACCA9}"/>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40868BA7-A1F3-1076-B625-6AA4FFF6754D}"/>
              </a:ext>
            </a:extLst>
          </p:cNvPr>
          <p:cNvSpPr>
            <a:spLocks noGrp="1"/>
          </p:cNvSpPr>
          <p:nvPr>
            <p:ph type="sldNum" sz="quarter" idx="12"/>
          </p:nvPr>
        </p:nvSpPr>
        <p:spPr/>
        <p:txBody>
          <a:bodyPr/>
          <a:lstStyle/>
          <a:p>
            <a:fld id="{48F63A3B-78C7-47BE-AE5E-E10140E04643}" type="slidenum">
              <a:rPr lang="en-US" smtClean="0"/>
              <a:pPr/>
              <a:t>48</a:t>
            </a:fld>
            <a:endParaRPr lang="en-US" dirty="0"/>
          </a:p>
        </p:txBody>
      </p:sp>
      <p:sp>
        <p:nvSpPr>
          <p:cNvPr id="2" name="Arrow: Left 1">
            <a:hlinkClick r:id="rId2" action="ppaction://hlinksldjump"/>
            <a:extLst>
              <a:ext uri="{FF2B5EF4-FFF2-40B4-BE49-F238E27FC236}">
                <a16:creationId xmlns:a16="http://schemas.microsoft.com/office/drawing/2014/main" id="{364704F7-3869-FF2A-00B2-31EDB4A5B3C7}"/>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8" name="Picture 7">
            <a:extLst>
              <a:ext uri="{FF2B5EF4-FFF2-40B4-BE49-F238E27FC236}">
                <a16:creationId xmlns:a16="http://schemas.microsoft.com/office/drawing/2014/main" id="{061E94FD-133D-D243-C261-56349511B939}"/>
              </a:ext>
            </a:extLst>
          </p:cNvPr>
          <p:cNvPicPr>
            <a:picLocks noChangeAspect="1"/>
          </p:cNvPicPr>
          <p:nvPr/>
        </p:nvPicPr>
        <p:blipFill>
          <a:blip r:embed="rId3"/>
          <a:stretch>
            <a:fillRect/>
          </a:stretch>
        </p:blipFill>
        <p:spPr>
          <a:xfrm>
            <a:off x="1046480" y="995362"/>
            <a:ext cx="2819400" cy="4867275"/>
          </a:xfrm>
          <a:prstGeom prst="rect">
            <a:avLst/>
          </a:prstGeom>
        </p:spPr>
      </p:pic>
      <p:sp>
        <p:nvSpPr>
          <p:cNvPr id="9" name="Rectangle 8">
            <a:hlinkClick r:id="rId4" action="ppaction://hlinksldjump"/>
            <a:extLst>
              <a:ext uri="{FF2B5EF4-FFF2-40B4-BE49-F238E27FC236}">
                <a16:creationId xmlns:a16="http://schemas.microsoft.com/office/drawing/2014/main" id="{D7E9B4E3-4FA1-8BB0-3542-841A966C8E4B}"/>
              </a:ext>
            </a:extLst>
          </p:cNvPr>
          <p:cNvSpPr/>
          <p:nvPr/>
        </p:nvSpPr>
        <p:spPr>
          <a:xfrm>
            <a:off x="1869440" y="1087120"/>
            <a:ext cx="1168400" cy="47755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1" name="TextBox 10">
            <a:extLst>
              <a:ext uri="{FF2B5EF4-FFF2-40B4-BE49-F238E27FC236}">
                <a16:creationId xmlns:a16="http://schemas.microsoft.com/office/drawing/2014/main" id="{CD1F015B-1252-1D97-C8E3-3BB1E7DE8EAA}"/>
              </a:ext>
            </a:extLst>
          </p:cNvPr>
          <p:cNvSpPr txBox="1"/>
          <p:nvPr/>
        </p:nvSpPr>
        <p:spPr>
          <a:xfrm>
            <a:off x="4803716" y="2551836"/>
            <a:ext cx="6612194" cy="1754326"/>
          </a:xfrm>
          <a:prstGeom prst="rect">
            <a:avLst/>
          </a:prstGeom>
          <a:noFill/>
        </p:spPr>
        <p:txBody>
          <a:bodyPr wrap="square">
            <a:spAutoFit/>
          </a:bodyPr>
          <a:lstStyle/>
          <a:p>
            <a:r>
              <a:rPr lang="en-US" dirty="0" err="1"/>
              <a:t>Row_mapper</a:t>
            </a:r>
            <a:r>
              <a:rPr lang="en-US" dirty="0"/>
              <a:t> </a:t>
            </a:r>
            <a:r>
              <a:rPr lang="vi-VN" dirty="0"/>
              <a:t>là một </a:t>
            </a:r>
            <a:r>
              <a:rPr lang="vi-VN" dirty="0" err="1"/>
              <a:t>module</a:t>
            </a:r>
            <a:r>
              <a:rPr lang="vi-VN" dirty="0"/>
              <a:t> dùng để chuyển ánh xạ (</a:t>
            </a:r>
            <a:r>
              <a:rPr lang="vi-VN" dirty="0" err="1"/>
              <a:t>mapping</a:t>
            </a:r>
            <a:r>
              <a:rPr lang="vi-VN" dirty="0"/>
              <a:t>) các dòng dữ liệu đầu vào (từ RAM) thành 25 tín hiệu đầu ra tương ứng với 25 PE (</a:t>
            </a:r>
            <a:r>
              <a:rPr lang="vi-VN" dirty="0" err="1"/>
              <a:t>Processing</a:t>
            </a:r>
            <a:r>
              <a:rPr lang="vi-VN" dirty="0"/>
              <a:t> </a:t>
            </a:r>
            <a:r>
              <a:rPr lang="vi-VN" dirty="0" err="1"/>
              <a:t>Elements</a:t>
            </a:r>
            <a:r>
              <a:rPr lang="vi-VN" dirty="0"/>
              <a:t>) trong một kiến trúc xử lý ma trận 5×5. </a:t>
            </a:r>
            <a:r>
              <a:rPr lang="vi-VN" dirty="0" err="1"/>
              <a:t>Module</a:t>
            </a:r>
            <a:r>
              <a:rPr lang="vi-VN" dirty="0"/>
              <a:t> này hỗ trợ </a:t>
            </a:r>
            <a:r>
              <a:rPr lang="vi-VN" dirty="0" err="1"/>
              <a:t>stride</a:t>
            </a:r>
            <a:r>
              <a:rPr lang="vi-VN" dirty="0"/>
              <a:t>, tức là việc chọn giữa hai chế độ trượt </a:t>
            </a:r>
            <a:r>
              <a:rPr lang="vi-VN" dirty="0" err="1"/>
              <a:t>kernel</a:t>
            </a:r>
            <a:r>
              <a:rPr lang="vi-VN" dirty="0"/>
              <a:t>: </a:t>
            </a:r>
            <a:r>
              <a:rPr lang="vi-VN" dirty="0" err="1"/>
              <a:t>stride</a:t>
            </a:r>
            <a:r>
              <a:rPr lang="vi-VN" dirty="0"/>
              <a:t> = 1 hoặc </a:t>
            </a:r>
            <a:r>
              <a:rPr lang="vi-VN" dirty="0" err="1"/>
              <a:t>stride</a:t>
            </a:r>
            <a:r>
              <a:rPr lang="vi-VN" dirty="0"/>
              <a:t> = 2 (thông qua tín hiệu</a:t>
            </a:r>
            <a:r>
              <a:rPr lang="en-US" dirty="0"/>
              <a:t> </a:t>
            </a:r>
            <a:r>
              <a:rPr lang="en-US" dirty="0" err="1"/>
              <a:t>sel</a:t>
            </a:r>
            <a:r>
              <a:rPr lang="en-US" dirty="0"/>
              <a:t>).</a:t>
            </a:r>
          </a:p>
        </p:txBody>
      </p:sp>
    </p:spTree>
    <p:extLst>
      <p:ext uri="{BB962C8B-B14F-4D97-AF65-F5344CB8AC3E}">
        <p14:creationId xmlns:p14="http://schemas.microsoft.com/office/powerpoint/2010/main" val="169264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0FCD-F85D-A8B6-6A08-F73F05E1112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8CCA44-E6C9-BF61-52D9-B3DB121C2AC1}"/>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37AF4E49-7903-1C52-14C0-210D96335147}"/>
              </a:ext>
            </a:extLst>
          </p:cNvPr>
          <p:cNvSpPr>
            <a:spLocks noGrp="1"/>
          </p:cNvSpPr>
          <p:nvPr>
            <p:ph type="sldNum" sz="quarter" idx="12"/>
          </p:nvPr>
        </p:nvSpPr>
        <p:spPr/>
        <p:txBody>
          <a:bodyPr/>
          <a:lstStyle/>
          <a:p>
            <a:fld id="{48F63A3B-78C7-47BE-AE5E-E10140E04643}" type="slidenum">
              <a:rPr lang="en-US" smtClean="0"/>
              <a:pPr/>
              <a:t>49</a:t>
            </a:fld>
            <a:endParaRPr lang="en-US" dirty="0"/>
          </a:p>
        </p:txBody>
      </p:sp>
      <p:sp>
        <p:nvSpPr>
          <p:cNvPr id="2" name="Arrow: Left 1">
            <a:hlinkClick r:id="rId2" action="ppaction://hlinksldjump"/>
            <a:extLst>
              <a:ext uri="{FF2B5EF4-FFF2-40B4-BE49-F238E27FC236}">
                <a16:creationId xmlns:a16="http://schemas.microsoft.com/office/drawing/2014/main" id="{7BACFD52-4E2C-0015-52C1-9AA53041F457}"/>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098678BB-06DC-F529-52CB-A8A3F79D4992}"/>
              </a:ext>
            </a:extLst>
          </p:cNvPr>
          <p:cNvPicPr>
            <a:picLocks noChangeAspect="1"/>
          </p:cNvPicPr>
          <p:nvPr/>
        </p:nvPicPr>
        <p:blipFill>
          <a:blip r:embed="rId3"/>
          <a:stretch>
            <a:fillRect/>
          </a:stretch>
        </p:blipFill>
        <p:spPr>
          <a:xfrm>
            <a:off x="3604895" y="1309370"/>
            <a:ext cx="5734050" cy="4733925"/>
          </a:xfrm>
          <a:prstGeom prst="rect">
            <a:avLst/>
          </a:prstGeom>
        </p:spPr>
      </p:pic>
    </p:spTree>
    <p:extLst>
      <p:ext uri="{BB962C8B-B14F-4D97-AF65-F5344CB8AC3E}">
        <p14:creationId xmlns:p14="http://schemas.microsoft.com/office/powerpoint/2010/main" val="167499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2A2E9-E2FA-BC02-B591-1F0FBEDD88B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420013-7A00-A482-5728-F9B22064120D}"/>
              </a:ext>
            </a:extLst>
          </p:cNvPr>
          <p:cNvSpPr>
            <a:spLocks noGrp="1"/>
          </p:cNvSpPr>
          <p:nvPr>
            <p:ph type="ftr" sz="quarter" idx="11"/>
          </p:nvPr>
        </p:nvSpPr>
        <p:spPr/>
        <p:txBody>
          <a:bodyPr/>
          <a:lstStyle/>
          <a:p>
            <a:r>
              <a:rPr lang="en-US"/>
              <a:t>Copyrights 2024 CE-UIT. All Rights Reserved.</a:t>
            </a:r>
          </a:p>
        </p:txBody>
      </p:sp>
      <p:sp>
        <p:nvSpPr>
          <p:cNvPr id="5" name="Slide Number Placeholder 4">
            <a:extLst>
              <a:ext uri="{FF2B5EF4-FFF2-40B4-BE49-F238E27FC236}">
                <a16:creationId xmlns:a16="http://schemas.microsoft.com/office/drawing/2014/main" id="{89CF576A-D2AB-2D7B-C6E9-71BA841E5918}"/>
              </a:ext>
            </a:extLst>
          </p:cNvPr>
          <p:cNvSpPr>
            <a:spLocks noGrp="1"/>
          </p:cNvSpPr>
          <p:nvPr>
            <p:ph type="sldNum" sz="quarter" idx="12"/>
          </p:nvPr>
        </p:nvSpPr>
        <p:spPr/>
        <p:txBody>
          <a:bodyPr/>
          <a:lstStyle/>
          <a:p>
            <a:fld id="{48F63A3B-78C7-47BE-AE5E-E10140E04643}" type="slidenum">
              <a:rPr lang="en-US" smtClean="0"/>
              <a:pPr/>
              <a:t>5</a:t>
            </a:fld>
            <a:endParaRPr lang="en-US"/>
          </a:p>
        </p:txBody>
      </p:sp>
      <p:sp>
        <p:nvSpPr>
          <p:cNvPr id="12" name="Title 1">
            <a:extLst>
              <a:ext uri="{FF2B5EF4-FFF2-40B4-BE49-F238E27FC236}">
                <a16:creationId xmlns:a16="http://schemas.microsoft.com/office/drawing/2014/main" id="{08CBBFB2-3381-03FE-AF57-C60D712BFD01}"/>
              </a:ext>
            </a:extLst>
          </p:cNvPr>
          <p:cNvSpPr>
            <a:spLocks noGrp="1"/>
          </p:cNvSpPr>
          <p:nvPr>
            <p:ph type="title"/>
          </p:nvPr>
        </p:nvSpPr>
        <p:spPr>
          <a:xfrm>
            <a:off x="606000" y="1036767"/>
            <a:ext cx="10980000" cy="890663"/>
          </a:xfrm>
        </p:spPr>
        <p:txBody>
          <a:bodyPr/>
          <a:lstStyle/>
          <a:p>
            <a:r>
              <a:rPr lang="en-VN"/>
              <a:t>1. </a:t>
            </a:r>
            <a:r>
              <a:rPr lang="en-US" err="1"/>
              <a:t>Tổng</a:t>
            </a:r>
            <a:r>
              <a:rPr lang="en-US"/>
              <a:t> </a:t>
            </a:r>
            <a:r>
              <a:rPr lang="en-US" err="1"/>
              <a:t>quan</a:t>
            </a:r>
            <a:r>
              <a:rPr lang="en-US"/>
              <a:t> về </a:t>
            </a:r>
            <a:r>
              <a:rPr lang="en-US" err="1"/>
              <a:t>đồ</a:t>
            </a:r>
            <a:r>
              <a:rPr lang="en-US"/>
              <a:t> </a:t>
            </a:r>
            <a:r>
              <a:rPr lang="en-US" err="1"/>
              <a:t>án</a:t>
            </a:r>
            <a:endParaRPr lang="en-VN"/>
          </a:p>
        </p:txBody>
      </p:sp>
      <p:pic>
        <p:nvPicPr>
          <p:cNvPr id="3" name="Content Placeholder 2">
            <a:extLst>
              <a:ext uri="{FF2B5EF4-FFF2-40B4-BE49-F238E27FC236}">
                <a16:creationId xmlns:a16="http://schemas.microsoft.com/office/drawing/2014/main" id="{27A474B8-1A73-90DB-53DA-4784716CB46F}"/>
              </a:ext>
            </a:extLst>
          </p:cNvPr>
          <p:cNvPicPr>
            <a:picLocks noGrp="1" noChangeAspect="1"/>
          </p:cNvPicPr>
          <p:nvPr>
            <p:ph idx="1"/>
          </p:nvPr>
        </p:nvPicPr>
        <p:blipFill>
          <a:blip r:embed="rId3"/>
          <a:stretch>
            <a:fillRect/>
          </a:stretch>
        </p:blipFill>
        <p:spPr>
          <a:xfrm>
            <a:off x="208520" y="1756795"/>
            <a:ext cx="4906060" cy="3048425"/>
          </a:xfrm>
        </p:spPr>
      </p:pic>
      <p:pic>
        <p:nvPicPr>
          <p:cNvPr id="8" name="Picture 7">
            <a:extLst>
              <a:ext uri="{FF2B5EF4-FFF2-40B4-BE49-F238E27FC236}">
                <a16:creationId xmlns:a16="http://schemas.microsoft.com/office/drawing/2014/main" id="{1921E137-29A7-50E3-D95A-483016F03AE7}"/>
              </a:ext>
            </a:extLst>
          </p:cNvPr>
          <p:cNvPicPr>
            <a:picLocks noChangeAspect="1"/>
          </p:cNvPicPr>
          <p:nvPr/>
        </p:nvPicPr>
        <p:blipFill>
          <a:blip r:embed="rId4"/>
          <a:stretch>
            <a:fillRect/>
          </a:stretch>
        </p:blipFill>
        <p:spPr>
          <a:xfrm>
            <a:off x="4882194" y="1717850"/>
            <a:ext cx="4934639" cy="1924319"/>
          </a:xfrm>
          <a:prstGeom prst="rect">
            <a:avLst/>
          </a:prstGeom>
        </p:spPr>
      </p:pic>
      <p:pic>
        <p:nvPicPr>
          <p:cNvPr id="10" name="Picture 9">
            <a:extLst>
              <a:ext uri="{FF2B5EF4-FFF2-40B4-BE49-F238E27FC236}">
                <a16:creationId xmlns:a16="http://schemas.microsoft.com/office/drawing/2014/main" id="{F8DAFCFD-74CD-6558-FB1F-466CF8A14D3E}"/>
              </a:ext>
            </a:extLst>
          </p:cNvPr>
          <p:cNvPicPr>
            <a:picLocks noChangeAspect="1"/>
          </p:cNvPicPr>
          <p:nvPr/>
        </p:nvPicPr>
        <p:blipFill>
          <a:blip r:embed="rId5"/>
          <a:stretch>
            <a:fillRect/>
          </a:stretch>
        </p:blipFill>
        <p:spPr>
          <a:xfrm>
            <a:off x="4978579" y="3939540"/>
            <a:ext cx="4845874" cy="2108042"/>
          </a:xfrm>
          <a:prstGeom prst="rect">
            <a:avLst/>
          </a:prstGeom>
        </p:spPr>
      </p:pic>
    </p:spTree>
    <p:extLst>
      <p:ext uri="{BB962C8B-B14F-4D97-AF65-F5344CB8AC3E}">
        <p14:creationId xmlns:p14="http://schemas.microsoft.com/office/powerpoint/2010/main" val="358921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96B28-1B2C-9E90-89FA-1D2117CD923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515579-E472-91ED-26E9-6A9586E0FD50}"/>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6837590F-3B36-0428-3881-651D6821AECA}"/>
              </a:ext>
            </a:extLst>
          </p:cNvPr>
          <p:cNvSpPr>
            <a:spLocks noGrp="1"/>
          </p:cNvSpPr>
          <p:nvPr>
            <p:ph type="sldNum" sz="quarter" idx="12"/>
          </p:nvPr>
        </p:nvSpPr>
        <p:spPr/>
        <p:txBody>
          <a:bodyPr/>
          <a:lstStyle/>
          <a:p>
            <a:fld id="{48F63A3B-78C7-47BE-AE5E-E10140E04643}" type="slidenum">
              <a:rPr lang="en-US" smtClean="0"/>
              <a:pPr/>
              <a:t>50</a:t>
            </a:fld>
            <a:endParaRPr lang="en-US" dirty="0"/>
          </a:p>
        </p:txBody>
      </p:sp>
      <p:sp>
        <p:nvSpPr>
          <p:cNvPr id="2" name="Arrow: Left 1">
            <a:hlinkClick r:id="rId2" action="ppaction://hlinksldjump"/>
            <a:extLst>
              <a:ext uri="{FF2B5EF4-FFF2-40B4-BE49-F238E27FC236}">
                <a16:creationId xmlns:a16="http://schemas.microsoft.com/office/drawing/2014/main" id="{8AAF0AD9-3A29-F718-4157-16F71F47CAED}"/>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4186CB4A-9694-5819-226B-158465C6C475}"/>
              </a:ext>
            </a:extLst>
          </p:cNvPr>
          <p:cNvPicPr>
            <a:picLocks noChangeAspect="1"/>
          </p:cNvPicPr>
          <p:nvPr/>
        </p:nvPicPr>
        <p:blipFill>
          <a:blip r:embed="rId3"/>
          <a:stretch>
            <a:fillRect/>
          </a:stretch>
        </p:blipFill>
        <p:spPr>
          <a:xfrm>
            <a:off x="504825" y="1957387"/>
            <a:ext cx="3962400" cy="3248025"/>
          </a:xfrm>
          <a:prstGeom prst="rect">
            <a:avLst/>
          </a:prstGeom>
        </p:spPr>
      </p:pic>
      <p:sp>
        <p:nvSpPr>
          <p:cNvPr id="7" name="Rectangle 6">
            <a:hlinkClick r:id="rId4" action="ppaction://hlinksldjump"/>
            <a:extLst>
              <a:ext uri="{FF2B5EF4-FFF2-40B4-BE49-F238E27FC236}">
                <a16:creationId xmlns:a16="http://schemas.microsoft.com/office/drawing/2014/main" id="{AA413421-FAE3-5BCA-A5A3-30D0CC636DE4}"/>
              </a:ext>
            </a:extLst>
          </p:cNvPr>
          <p:cNvSpPr/>
          <p:nvPr/>
        </p:nvSpPr>
        <p:spPr>
          <a:xfrm>
            <a:off x="1714500" y="1957387"/>
            <a:ext cx="1504950" cy="32480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TextBox 8">
            <a:extLst>
              <a:ext uri="{FF2B5EF4-FFF2-40B4-BE49-F238E27FC236}">
                <a16:creationId xmlns:a16="http://schemas.microsoft.com/office/drawing/2014/main" id="{35F62350-5AE9-80C1-63C0-8051D99824DD}"/>
              </a:ext>
            </a:extLst>
          </p:cNvPr>
          <p:cNvSpPr txBox="1"/>
          <p:nvPr/>
        </p:nvSpPr>
        <p:spPr>
          <a:xfrm>
            <a:off x="5042267" y="2342522"/>
            <a:ext cx="6612194" cy="2585323"/>
          </a:xfrm>
          <a:prstGeom prst="rect">
            <a:avLst/>
          </a:prstGeom>
          <a:noFill/>
        </p:spPr>
        <p:txBody>
          <a:bodyPr wrap="square">
            <a:spAutoFit/>
          </a:bodyPr>
          <a:lstStyle/>
          <a:p>
            <a:pPr rtl="0">
              <a:buNone/>
            </a:pPr>
            <a:r>
              <a:rPr lang="vi-VN" sz="1800" u="none" strike="noStrike" dirty="0" err="1">
                <a:effectLst/>
                <a:latin typeface="+mj-lt"/>
              </a:rPr>
              <a:t>Module</a:t>
            </a:r>
            <a:r>
              <a:rPr lang="vi-VN" sz="1800" u="none" strike="noStrike" dirty="0">
                <a:effectLst/>
                <a:latin typeface="+mj-lt"/>
              </a:rPr>
              <a:t> </a:t>
            </a:r>
            <a:r>
              <a:rPr lang="vi-VN" sz="1800" u="none" strike="noStrike" dirty="0" err="1">
                <a:effectLst/>
                <a:latin typeface="+mj-lt"/>
              </a:rPr>
              <a:t>Controller_PE_new</a:t>
            </a:r>
            <a:r>
              <a:rPr lang="vi-VN" sz="1800" u="none" strike="noStrike" dirty="0">
                <a:effectLst/>
                <a:latin typeface="+mj-lt"/>
              </a:rPr>
              <a:t> là bộ điều khiển trung tâm trong hệ thống PE, chịu trách nhiệm điều phối luồng dữ liệu và tín hiệu giữa các khối RAM và PE. Nó sử dụng bộ đếm và FSM để xác định địa chỉ, chế độ đọc/ghi, cũng như phát các tín hiệu sẵn sàng (</a:t>
            </a:r>
            <a:r>
              <a:rPr lang="vi-VN" sz="1800" u="none" strike="noStrike" dirty="0" err="1">
                <a:effectLst/>
                <a:latin typeface="+mj-lt"/>
              </a:rPr>
              <a:t>ready_input</a:t>
            </a:r>
            <a:r>
              <a:rPr lang="vi-VN" sz="1800" u="none" strike="noStrike" dirty="0">
                <a:effectLst/>
                <a:latin typeface="+mj-lt"/>
              </a:rPr>
              <a:t>, </a:t>
            </a:r>
            <a:r>
              <a:rPr lang="vi-VN" sz="1800" u="none" strike="noStrike" dirty="0" err="1">
                <a:effectLst/>
                <a:latin typeface="+mj-lt"/>
              </a:rPr>
              <a:t>ready_weight</a:t>
            </a:r>
            <a:r>
              <a:rPr lang="vi-VN" sz="1800" u="none" strike="noStrike" dirty="0">
                <a:effectLst/>
                <a:latin typeface="+mj-lt"/>
              </a:rPr>
              <a:t>, </a:t>
            </a:r>
            <a:r>
              <a:rPr lang="vi-VN" sz="1800" u="none" strike="noStrike" dirty="0" err="1">
                <a:effectLst/>
                <a:latin typeface="+mj-lt"/>
              </a:rPr>
              <a:t>ready_psum</a:t>
            </a:r>
            <a:r>
              <a:rPr lang="vi-VN" sz="1800" u="none" strike="noStrike" dirty="0">
                <a:effectLst/>
                <a:latin typeface="+mj-lt"/>
              </a:rPr>
              <a:t>) và tín hiệu điều khiển bước xử lý (</a:t>
            </a:r>
            <a:r>
              <a:rPr lang="vi-VN" sz="1800" u="none" strike="noStrike" dirty="0" err="1">
                <a:effectLst/>
                <a:latin typeface="+mj-lt"/>
              </a:rPr>
              <a:t>next_step</a:t>
            </a:r>
            <a:r>
              <a:rPr lang="vi-VN" sz="1800" u="none" strike="noStrike" dirty="0">
                <a:effectLst/>
                <a:latin typeface="+mj-lt"/>
              </a:rPr>
              <a:t>). </a:t>
            </a:r>
            <a:r>
              <a:rPr lang="vi-VN" sz="1800" u="none" strike="noStrike" dirty="0" err="1">
                <a:effectLst/>
                <a:latin typeface="+mj-lt"/>
              </a:rPr>
              <a:t>Module</a:t>
            </a:r>
            <a:r>
              <a:rPr lang="vi-VN" sz="1800" u="none" strike="noStrike" dirty="0">
                <a:effectLst/>
                <a:latin typeface="+mj-lt"/>
              </a:rPr>
              <a:t> hỗ trợ cấu hình linh hoạt theo </a:t>
            </a:r>
            <a:r>
              <a:rPr lang="vi-VN" sz="1800" u="none" strike="noStrike" dirty="0" err="1">
                <a:effectLst/>
                <a:latin typeface="+mj-lt"/>
              </a:rPr>
              <a:t>kernel_size</a:t>
            </a:r>
            <a:r>
              <a:rPr lang="vi-VN" sz="1800" u="none" strike="noStrike" dirty="0">
                <a:effectLst/>
                <a:latin typeface="+mj-lt"/>
              </a:rPr>
              <a:t>, </a:t>
            </a:r>
            <a:r>
              <a:rPr lang="vi-VN" sz="1800" u="none" strike="noStrike" dirty="0" err="1">
                <a:effectLst/>
                <a:latin typeface="+mj-lt"/>
              </a:rPr>
              <a:t>stride</a:t>
            </a:r>
            <a:r>
              <a:rPr lang="vi-VN" sz="1800" u="none" strike="noStrike" dirty="0">
                <a:effectLst/>
                <a:latin typeface="+mj-lt"/>
              </a:rPr>
              <a:t> và </a:t>
            </a:r>
            <a:r>
              <a:rPr lang="vi-VN" sz="1800" u="none" strike="noStrike" dirty="0" err="1">
                <a:effectLst/>
                <a:latin typeface="+mj-lt"/>
              </a:rPr>
              <a:t>width_size</a:t>
            </a:r>
            <a:r>
              <a:rPr lang="vi-VN" sz="1800" u="none" strike="noStrike" dirty="0">
                <a:effectLst/>
                <a:latin typeface="+mj-lt"/>
              </a:rPr>
              <a:t>, giúp hệ thống hoạt động hiệu quả và đồng bộ.</a:t>
            </a:r>
            <a:endParaRPr lang="vi-VN" dirty="0">
              <a:effectLst/>
              <a:latin typeface="+mj-lt"/>
            </a:endParaRPr>
          </a:p>
          <a:p>
            <a:pPr>
              <a:buNone/>
            </a:pPr>
            <a:br>
              <a:rPr lang="vi-VN" dirty="0">
                <a:latin typeface="+mj-lt"/>
              </a:rPr>
            </a:br>
            <a:endParaRPr lang="en-US" dirty="0">
              <a:latin typeface="+mj-lt"/>
            </a:endParaRPr>
          </a:p>
        </p:txBody>
      </p:sp>
    </p:spTree>
    <p:extLst>
      <p:ext uri="{BB962C8B-B14F-4D97-AF65-F5344CB8AC3E}">
        <p14:creationId xmlns:p14="http://schemas.microsoft.com/office/powerpoint/2010/main" val="66267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7204-FCD8-EA2C-5F9A-9AE8701DB45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3DEBA2-A699-DDC2-B8DF-4CBFAE79B1A5}"/>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74B4835-A349-2F90-2C66-9B20145A1011}"/>
              </a:ext>
            </a:extLst>
          </p:cNvPr>
          <p:cNvSpPr>
            <a:spLocks noGrp="1"/>
          </p:cNvSpPr>
          <p:nvPr>
            <p:ph type="sldNum" sz="quarter" idx="12"/>
          </p:nvPr>
        </p:nvSpPr>
        <p:spPr/>
        <p:txBody>
          <a:bodyPr/>
          <a:lstStyle/>
          <a:p>
            <a:fld id="{48F63A3B-78C7-47BE-AE5E-E10140E04643}" type="slidenum">
              <a:rPr lang="en-US" smtClean="0"/>
              <a:pPr/>
              <a:t>51</a:t>
            </a:fld>
            <a:endParaRPr lang="en-US" dirty="0"/>
          </a:p>
        </p:txBody>
      </p:sp>
      <p:sp>
        <p:nvSpPr>
          <p:cNvPr id="2" name="Arrow: Left 1">
            <a:hlinkClick r:id="rId2" action="ppaction://hlinksldjump"/>
            <a:extLst>
              <a:ext uri="{FF2B5EF4-FFF2-40B4-BE49-F238E27FC236}">
                <a16:creationId xmlns:a16="http://schemas.microsoft.com/office/drawing/2014/main" id="{08356659-293C-D462-08B2-5EF0D2BB7D2E}"/>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D1C5C683-8D36-9739-230E-9CE064D297E3}"/>
              </a:ext>
            </a:extLst>
          </p:cNvPr>
          <p:cNvPicPr>
            <a:picLocks noChangeAspect="1"/>
          </p:cNvPicPr>
          <p:nvPr/>
        </p:nvPicPr>
        <p:blipFill>
          <a:blip r:embed="rId3"/>
          <a:stretch>
            <a:fillRect/>
          </a:stretch>
        </p:blipFill>
        <p:spPr>
          <a:xfrm>
            <a:off x="2626519" y="1036320"/>
            <a:ext cx="6938962" cy="5006975"/>
          </a:xfrm>
          <a:prstGeom prst="rect">
            <a:avLst/>
          </a:prstGeom>
        </p:spPr>
      </p:pic>
    </p:spTree>
    <p:extLst>
      <p:ext uri="{BB962C8B-B14F-4D97-AF65-F5344CB8AC3E}">
        <p14:creationId xmlns:p14="http://schemas.microsoft.com/office/powerpoint/2010/main" val="3349990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1014C-8827-F65E-472A-2DF55A0F2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5CDFBD-53C6-14D2-BF5D-28B9D7770216}"/>
              </a:ext>
            </a:extLst>
          </p:cNvPr>
          <p:cNvPicPr>
            <a:picLocks noChangeAspect="1"/>
          </p:cNvPicPr>
          <p:nvPr/>
        </p:nvPicPr>
        <p:blipFill>
          <a:blip r:embed="rId2"/>
          <a:stretch>
            <a:fillRect/>
          </a:stretch>
        </p:blipFill>
        <p:spPr>
          <a:xfrm>
            <a:off x="1943339" y="2969531"/>
            <a:ext cx="1336516" cy="823687"/>
          </a:xfrm>
          <a:prstGeom prst="rect">
            <a:avLst/>
          </a:prstGeom>
        </p:spPr>
      </p:pic>
      <p:sp>
        <p:nvSpPr>
          <p:cNvPr id="4" name="Footer Placeholder 3">
            <a:extLst>
              <a:ext uri="{FF2B5EF4-FFF2-40B4-BE49-F238E27FC236}">
                <a16:creationId xmlns:a16="http://schemas.microsoft.com/office/drawing/2014/main" id="{407C5CE1-28C0-9235-8894-410F49F8DFE6}"/>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0DA26962-1A7E-487D-085E-8817D14E2524}"/>
              </a:ext>
            </a:extLst>
          </p:cNvPr>
          <p:cNvSpPr>
            <a:spLocks noGrp="1"/>
          </p:cNvSpPr>
          <p:nvPr>
            <p:ph type="sldNum" sz="quarter" idx="12"/>
          </p:nvPr>
        </p:nvSpPr>
        <p:spPr/>
        <p:txBody>
          <a:bodyPr/>
          <a:lstStyle/>
          <a:p>
            <a:fld id="{48F63A3B-78C7-47BE-AE5E-E10140E04643}" type="slidenum">
              <a:rPr lang="en-US" smtClean="0"/>
              <a:pPr/>
              <a:t>52</a:t>
            </a:fld>
            <a:endParaRPr lang="en-US" dirty="0"/>
          </a:p>
        </p:txBody>
      </p:sp>
      <p:sp>
        <p:nvSpPr>
          <p:cNvPr id="2" name="Arrow: Left 1">
            <a:hlinkClick r:id="rId3" action="ppaction://hlinksldjump"/>
            <a:extLst>
              <a:ext uri="{FF2B5EF4-FFF2-40B4-BE49-F238E27FC236}">
                <a16:creationId xmlns:a16="http://schemas.microsoft.com/office/drawing/2014/main" id="{28E7A32A-4792-7711-DCF2-7111A989AE4F}"/>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6F80FC9D-A530-031F-84EC-2E2F0916EF51}"/>
              </a:ext>
            </a:extLst>
          </p:cNvPr>
          <p:cNvPicPr>
            <a:picLocks noChangeAspect="1"/>
          </p:cNvPicPr>
          <p:nvPr/>
        </p:nvPicPr>
        <p:blipFill>
          <a:blip r:embed="rId4"/>
          <a:stretch>
            <a:fillRect/>
          </a:stretch>
        </p:blipFill>
        <p:spPr>
          <a:xfrm>
            <a:off x="581025" y="2476183"/>
            <a:ext cx="3962400" cy="2857817"/>
          </a:xfrm>
          <a:prstGeom prst="rect">
            <a:avLst/>
          </a:prstGeom>
        </p:spPr>
      </p:pic>
      <p:sp>
        <p:nvSpPr>
          <p:cNvPr id="7" name="Rectangle 6">
            <a:hlinkClick r:id="rId5" action="ppaction://hlinksldjump"/>
            <a:extLst>
              <a:ext uri="{FF2B5EF4-FFF2-40B4-BE49-F238E27FC236}">
                <a16:creationId xmlns:a16="http://schemas.microsoft.com/office/drawing/2014/main" id="{BC7BA729-E0A6-3342-F77F-520881C445A7}"/>
              </a:ext>
            </a:extLst>
          </p:cNvPr>
          <p:cNvSpPr/>
          <p:nvPr/>
        </p:nvSpPr>
        <p:spPr>
          <a:xfrm>
            <a:off x="1771650" y="2705100"/>
            <a:ext cx="1581150" cy="13525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TextBox 8">
            <a:extLst>
              <a:ext uri="{FF2B5EF4-FFF2-40B4-BE49-F238E27FC236}">
                <a16:creationId xmlns:a16="http://schemas.microsoft.com/office/drawing/2014/main" id="{C0FE1A9B-B5DB-8C21-8233-4852D659C30E}"/>
              </a:ext>
            </a:extLst>
          </p:cNvPr>
          <p:cNvSpPr txBox="1"/>
          <p:nvPr/>
        </p:nvSpPr>
        <p:spPr>
          <a:xfrm>
            <a:off x="4623619" y="2360023"/>
            <a:ext cx="6612194" cy="2308324"/>
          </a:xfrm>
          <a:prstGeom prst="rect">
            <a:avLst/>
          </a:prstGeom>
          <a:noFill/>
        </p:spPr>
        <p:txBody>
          <a:bodyPr wrap="square">
            <a:spAutoFit/>
          </a:bodyPr>
          <a:lstStyle/>
          <a:p>
            <a:pPr rtl="0">
              <a:buNone/>
            </a:pPr>
            <a:r>
              <a:rPr lang="vi-VN" sz="1800" i="0" u="none" strike="noStrike" dirty="0" err="1">
                <a:effectLst/>
                <a:latin typeface="+mj-lt"/>
              </a:rPr>
              <a:t>Module</a:t>
            </a:r>
            <a:r>
              <a:rPr lang="vi-VN" sz="1800" i="0" u="none" strike="noStrike" dirty="0">
                <a:effectLst/>
                <a:latin typeface="+mj-lt"/>
              </a:rPr>
              <a:t> </a:t>
            </a:r>
            <a:r>
              <a:rPr lang="vi-VN" sz="1800" i="0" u="none" strike="noStrike" dirty="0" err="1">
                <a:effectLst/>
                <a:latin typeface="+mj-lt"/>
              </a:rPr>
              <a:t>PE_block_new</a:t>
            </a:r>
            <a:r>
              <a:rPr lang="vi-VN" sz="1800" i="0" u="none" strike="noStrike" dirty="0">
                <a:effectLst/>
                <a:latin typeface="+mj-lt"/>
              </a:rPr>
              <a:t> là khối xử lý chính (</a:t>
            </a:r>
            <a:r>
              <a:rPr lang="vi-VN" sz="1800" i="0" u="none" strike="noStrike" dirty="0" err="1">
                <a:effectLst/>
                <a:latin typeface="+mj-lt"/>
              </a:rPr>
              <a:t>Processing</a:t>
            </a:r>
            <a:r>
              <a:rPr lang="vi-VN" sz="1800" i="0" u="none" strike="noStrike" dirty="0">
                <a:effectLst/>
                <a:latin typeface="+mj-lt"/>
              </a:rPr>
              <a:t> </a:t>
            </a:r>
            <a:r>
              <a:rPr lang="vi-VN" sz="1800" i="0" u="none" strike="noStrike" dirty="0" err="1">
                <a:effectLst/>
                <a:latin typeface="+mj-lt"/>
              </a:rPr>
              <a:t>Element</a:t>
            </a:r>
            <a:r>
              <a:rPr lang="vi-VN" sz="1800" i="0" u="none" strike="noStrike" dirty="0">
                <a:effectLst/>
                <a:latin typeface="+mj-lt"/>
              </a:rPr>
              <a:t>) trong hệ thống tính toán song </a:t>
            </a:r>
            <a:r>
              <a:rPr lang="vi-VN" sz="1800" i="0" u="none" strike="noStrike" dirty="0" err="1">
                <a:effectLst/>
                <a:latin typeface="+mj-lt"/>
              </a:rPr>
              <a:t>song</a:t>
            </a:r>
            <a:r>
              <a:rPr lang="vi-VN" sz="1800" i="0" u="none" strike="noStrike" dirty="0">
                <a:effectLst/>
                <a:latin typeface="+mj-lt"/>
              </a:rPr>
              <a:t>. Nó thực hiện các phép nhân và cộng có tích lũy giữa dữ liệu đầu vào và trọng số. Dữ liệu được lưu và lấy qua các thanh ghi (</a:t>
            </a:r>
            <a:r>
              <a:rPr lang="vi-VN" sz="1800" i="0" u="none" strike="noStrike" dirty="0" err="1">
                <a:effectLst/>
                <a:latin typeface="+mj-lt"/>
              </a:rPr>
              <a:t>register_input</a:t>
            </a:r>
            <a:r>
              <a:rPr lang="vi-VN" sz="1800" i="0" u="none" strike="noStrike" dirty="0">
                <a:effectLst/>
                <a:latin typeface="+mj-lt"/>
              </a:rPr>
              <a:t>, </a:t>
            </a:r>
            <a:r>
              <a:rPr lang="vi-VN" sz="1800" i="0" u="none" strike="noStrike" dirty="0" err="1">
                <a:effectLst/>
                <a:latin typeface="+mj-lt"/>
              </a:rPr>
              <a:t>register_weight</a:t>
            </a:r>
            <a:r>
              <a:rPr lang="vi-VN" sz="1800" i="0" u="none" strike="noStrike" dirty="0">
                <a:effectLst/>
                <a:latin typeface="+mj-lt"/>
              </a:rPr>
              <a:t>, </a:t>
            </a:r>
            <a:r>
              <a:rPr lang="vi-VN" sz="1800" i="0" u="none" strike="noStrike" dirty="0" err="1">
                <a:effectLst/>
                <a:latin typeface="+mj-lt"/>
              </a:rPr>
              <a:t>register_psum</a:t>
            </a:r>
            <a:r>
              <a:rPr lang="vi-VN" sz="1800" i="0" u="none" strike="noStrike" dirty="0">
                <a:effectLst/>
                <a:latin typeface="+mj-lt"/>
              </a:rPr>
              <a:t>), truyền qua </a:t>
            </a:r>
            <a:r>
              <a:rPr lang="vi-VN" sz="1800" i="0" u="none" strike="noStrike" dirty="0" err="1">
                <a:effectLst/>
                <a:latin typeface="+mj-lt"/>
              </a:rPr>
              <a:t>pipeline</a:t>
            </a:r>
            <a:r>
              <a:rPr lang="vi-VN" sz="1800" i="0" u="none" strike="noStrike" dirty="0">
                <a:effectLst/>
                <a:latin typeface="+mj-lt"/>
              </a:rPr>
              <a:t>, nhân (</a:t>
            </a:r>
            <a:r>
              <a:rPr lang="vi-VN" sz="1800" i="0" u="none" strike="noStrike" dirty="0" err="1">
                <a:effectLst/>
                <a:latin typeface="+mj-lt"/>
              </a:rPr>
              <a:t>multi_block</a:t>
            </a:r>
            <a:r>
              <a:rPr lang="vi-VN" sz="1800" i="0" u="none" strike="noStrike" dirty="0">
                <a:effectLst/>
                <a:latin typeface="+mj-lt"/>
              </a:rPr>
              <a:t>), chọn theo </a:t>
            </a:r>
            <a:r>
              <a:rPr lang="vi-VN" sz="1800" i="0" u="none" strike="noStrike" dirty="0" err="1">
                <a:effectLst/>
                <a:latin typeface="+mj-lt"/>
              </a:rPr>
              <a:t>sign_sel</a:t>
            </a:r>
            <a:r>
              <a:rPr lang="vi-VN" sz="1800" i="0" u="none" strike="noStrike" dirty="0">
                <a:effectLst/>
                <a:latin typeface="+mj-lt"/>
              </a:rPr>
              <a:t>, rồi cộng với </a:t>
            </a:r>
            <a:r>
              <a:rPr lang="vi-VN" sz="1800" i="0" u="none" strike="noStrike" dirty="0" err="1">
                <a:effectLst/>
                <a:latin typeface="+mj-lt"/>
              </a:rPr>
              <a:t>psum</a:t>
            </a:r>
            <a:r>
              <a:rPr lang="vi-VN" sz="1800" i="0" u="none" strike="noStrike" dirty="0">
                <a:effectLst/>
                <a:latin typeface="+mj-lt"/>
              </a:rPr>
              <a:t> để tạo kết quả đầu ra.</a:t>
            </a:r>
            <a:endParaRPr lang="vi-VN" dirty="0">
              <a:effectLst/>
              <a:latin typeface="+mj-lt"/>
            </a:endParaRPr>
          </a:p>
          <a:p>
            <a:pPr>
              <a:buNone/>
            </a:pPr>
            <a:br>
              <a:rPr lang="vi-VN" dirty="0">
                <a:latin typeface="+mj-lt"/>
              </a:rPr>
            </a:br>
            <a:endParaRPr lang="en-US" dirty="0">
              <a:latin typeface="+mj-lt"/>
            </a:endParaRPr>
          </a:p>
        </p:txBody>
      </p:sp>
    </p:spTree>
    <p:extLst>
      <p:ext uri="{BB962C8B-B14F-4D97-AF65-F5344CB8AC3E}">
        <p14:creationId xmlns:p14="http://schemas.microsoft.com/office/powerpoint/2010/main" val="83114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7F475-ADE6-0FDA-19C7-B23BB119B6E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0574500-767E-B10C-287D-C35CB3DC17B5}"/>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11CBDA1C-71B3-4EFA-6CED-6154D3ECF7C6}"/>
              </a:ext>
            </a:extLst>
          </p:cNvPr>
          <p:cNvSpPr>
            <a:spLocks noGrp="1"/>
          </p:cNvSpPr>
          <p:nvPr>
            <p:ph type="sldNum" sz="quarter" idx="12"/>
          </p:nvPr>
        </p:nvSpPr>
        <p:spPr/>
        <p:txBody>
          <a:bodyPr/>
          <a:lstStyle/>
          <a:p>
            <a:fld id="{48F63A3B-78C7-47BE-AE5E-E10140E04643}" type="slidenum">
              <a:rPr lang="en-US" smtClean="0"/>
              <a:pPr/>
              <a:t>53</a:t>
            </a:fld>
            <a:endParaRPr lang="en-US" dirty="0"/>
          </a:p>
        </p:txBody>
      </p:sp>
      <p:sp>
        <p:nvSpPr>
          <p:cNvPr id="2" name="Arrow: Left 1">
            <a:hlinkClick r:id="rId2" action="ppaction://hlinksldjump"/>
            <a:extLst>
              <a:ext uri="{FF2B5EF4-FFF2-40B4-BE49-F238E27FC236}">
                <a16:creationId xmlns:a16="http://schemas.microsoft.com/office/drawing/2014/main" id="{252E4CB6-FD05-B0AA-8309-E186FDD47B70}"/>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44D53781-C585-F462-9B79-BF1697EE9B3B}"/>
              </a:ext>
            </a:extLst>
          </p:cNvPr>
          <p:cNvPicPr>
            <a:picLocks noChangeAspect="1"/>
          </p:cNvPicPr>
          <p:nvPr/>
        </p:nvPicPr>
        <p:blipFill>
          <a:blip r:embed="rId3"/>
          <a:stretch>
            <a:fillRect/>
          </a:stretch>
        </p:blipFill>
        <p:spPr>
          <a:xfrm>
            <a:off x="2471737" y="1195387"/>
            <a:ext cx="7248525" cy="4467225"/>
          </a:xfrm>
          <a:prstGeom prst="rect">
            <a:avLst/>
          </a:prstGeom>
        </p:spPr>
      </p:pic>
    </p:spTree>
    <p:extLst>
      <p:ext uri="{BB962C8B-B14F-4D97-AF65-F5344CB8AC3E}">
        <p14:creationId xmlns:p14="http://schemas.microsoft.com/office/powerpoint/2010/main" val="154592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E246-CF39-442B-6C9A-761F2F1F9A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B6A27F-99C5-513F-CC12-FB5E84326C14}"/>
              </a:ext>
            </a:extLst>
          </p:cNvPr>
          <p:cNvPicPr>
            <a:picLocks noChangeAspect="1"/>
          </p:cNvPicPr>
          <p:nvPr/>
        </p:nvPicPr>
        <p:blipFill>
          <a:blip r:embed="rId2"/>
          <a:stretch>
            <a:fillRect/>
          </a:stretch>
        </p:blipFill>
        <p:spPr>
          <a:xfrm>
            <a:off x="1785004" y="2254996"/>
            <a:ext cx="1263650" cy="1829736"/>
          </a:xfrm>
          <a:prstGeom prst="rect">
            <a:avLst/>
          </a:prstGeom>
        </p:spPr>
      </p:pic>
      <p:pic>
        <p:nvPicPr>
          <p:cNvPr id="8" name="Picture 7">
            <a:extLst>
              <a:ext uri="{FF2B5EF4-FFF2-40B4-BE49-F238E27FC236}">
                <a16:creationId xmlns:a16="http://schemas.microsoft.com/office/drawing/2014/main" id="{1CB0C5D3-7121-61CB-32AD-86BF2D77BD46}"/>
              </a:ext>
            </a:extLst>
          </p:cNvPr>
          <p:cNvPicPr>
            <a:picLocks noChangeAspect="1"/>
          </p:cNvPicPr>
          <p:nvPr/>
        </p:nvPicPr>
        <p:blipFill>
          <a:blip r:embed="rId3"/>
          <a:stretch>
            <a:fillRect/>
          </a:stretch>
        </p:blipFill>
        <p:spPr>
          <a:xfrm>
            <a:off x="3252786" y="2361518"/>
            <a:ext cx="1295302" cy="1723214"/>
          </a:xfrm>
          <a:prstGeom prst="rect">
            <a:avLst/>
          </a:prstGeom>
        </p:spPr>
      </p:pic>
      <p:sp>
        <p:nvSpPr>
          <p:cNvPr id="4" name="Footer Placeholder 3">
            <a:extLst>
              <a:ext uri="{FF2B5EF4-FFF2-40B4-BE49-F238E27FC236}">
                <a16:creationId xmlns:a16="http://schemas.microsoft.com/office/drawing/2014/main" id="{F4756EE4-7A20-EB00-963F-A2ED7CAE3992}"/>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B449C282-08A7-7CF9-CF43-DF8ADED1D6FB}"/>
              </a:ext>
            </a:extLst>
          </p:cNvPr>
          <p:cNvSpPr>
            <a:spLocks noGrp="1"/>
          </p:cNvSpPr>
          <p:nvPr>
            <p:ph type="sldNum" sz="quarter" idx="12"/>
          </p:nvPr>
        </p:nvSpPr>
        <p:spPr/>
        <p:txBody>
          <a:bodyPr/>
          <a:lstStyle/>
          <a:p>
            <a:fld id="{48F63A3B-78C7-47BE-AE5E-E10140E04643}" type="slidenum">
              <a:rPr lang="en-US" smtClean="0"/>
              <a:pPr/>
              <a:t>54</a:t>
            </a:fld>
            <a:endParaRPr lang="en-US" dirty="0"/>
          </a:p>
        </p:txBody>
      </p:sp>
      <p:sp>
        <p:nvSpPr>
          <p:cNvPr id="2" name="Arrow: Left 1">
            <a:hlinkClick r:id="rId4" action="ppaction://hlinksldjump"/>
            <a:extLst>
              <a:ext uri="{FF2B5EF4-FFF2-40B4-BE49-F238E27FC236}">
                <a16:creationId xmlns:a16="http://schemas.microsoft.com/office/drawing/2014/main" id="{77F7B3FE-5689-15DA-7FE4-2F73DAA0EB5D}"/>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6" name="Picture 5">
            <a:extLst>
              <a:ext uri="{FF2B5EF4-FFF2-40B4-BE49-F238E27FC236}">
                <a16:creationId xmlns:a16="http://schemas.microsoft.com/office/drawing/2014/main" id="{7404405D-A864-72F2-9A57-5C73962960DB}"/>
              </a:ext>
            </a:extLst>
          </p:cNvPr>
          <p:cNvPicPr>
            <a:picLocks noChangeAspect="1"/>
          </p:cNvPicPr>
          <p:nvPr/>
        </p:nvPicPr>
        <p:blipFill>
          <a:blip r:embed="rId5"/>
          <a:stretch>
            <a:fillRect/>
          </a:stretch>
        </p:blipFill>
        <p:spPr>
          <a:xfrm>
            <a:off x="409574" y="1895475"/>
            <a:ext cx="5686425" cy="3067050"/>
          </a:xfrm>
          <a:prstGeom prst="rect">
            <a:avLst/>
          </a:prstGeom>
        </p:spPr>
      </p:pic>
      <p:sp>
        <p:nvSpPr>
          <p:cNvPr id="7" name="Rectangle 6">
            <a:hlinkClick r:id="rId6" action="ppaction://hlinksldjump"/>
            <a:extLst>
              <a:ext uri="{FF2B5EF4-FFF2-40B4-BE49-F238E27FC236}">
                <a16:creationId xmlns:a16="http://schemas.microsoft.com/office/drawing/2014/main" id="{2B1E0F3D-DAFF-F61B-CB0B-052E3BE72706}"/>
              </a:ext>
            </a:extLst>
          </p:cNvPr>
          <p:cNvSpPr/>
          <p:nvPr/>
        </p:nvSpPr>
        <p:spPr>
          <a:xfrm>
            <a:off x="1513840" y="1895475"/>
            <a:ext cx="3261360" cy="30670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TextBox 8">
            <a:extLst>
              <a:ext uri="{FF2B5EF4-FFF2-40B4-BE49-F238E27FC236}">
                <a16:creationId xmlns:a16="http://schemas.microsoft.com/office/drawing/2014/main" id="{8B78F607-C554-E5DA-065D-2306646C67AD}"/>
              </a:ext>
            </a:extLst>
          </p:cNvPr>
          <p:cNvSpPr txBox="1"/>
          <p:nvPr/>
        </p:nvSpPr>
        <p:spPr>
          <a:xfrm>
            <a:off x="6413089" y="2257854"/>
            <a:ext cx="5051323" cy="2308324"/>
          </a:xfrm>
          <a:prstGeom prst="rect">
            <a:avLst/>
          </a:prstGeom>
          <a:noFill/>
        </p:spPr>
        <p:txBody>
          <a:bodyPr wrap="square">
            <a:spAutoFit/>
          </a:bodyPr>
          <a:lstStyle/>
          <a:p>
            <a:pPr rtl="0">
              <a:spcBef>
                <a:spcPts val="1200"/>
              </a:spcBef>
              <a:spcAft>
                <a:spcPts val="1200"/>
              </a:spcAft>
              <a:buNone/>
            </a:pPr>
            <a:r>
              <a:rPr lang="vi-VN" sz="1800" i="0" u="none" strike="noStrike" dirty="0" err="1">
                <a:effectLst/>
                <a:latin typeface="+mj-lt"/>
              </a:rPr>
              <a:t>Module</a:t>
            </a:r>
            <a:r>
              <a:rPr lang="vi-VN" sz="1800" i="0" u="none" strike="noStrike" dirty="0">
                <a:effectLst/>
                <a:latin typeface="+mj-lt"/>
              </a:rPr>
              <a:t> </a:t>
            </a:r>
            <a:r>
              <a:rPr lang="vi-VN" sz="1800" i="0" u="none" strike="noStrike" dirty="0" err="1">
                <a:effectLst/>
                <a:latin typeface="+mj-lt"/>
              </a:rPr>
              <a:t>RAM_Read_Selector</a:t>
            </a:r>
            <a:r>
              <a:rPr lang="vi-VN" sz="1800" i="0" u="none" strike="noStrike" dirty="0">
                <a:effectLst/>
                <a:latin typeface="+mj-lt"/>
              </a:rPr>
              <a:t> điều phối việc đọc dữ liệu từ RAM </a:t>
            </a:r>
            <a:r>
              <a:rPr lang="vi-VN" sz="1800" i="0" u="none" strike="noStrike" dirty="0" err="1">
                <a:effectLst/>
                <a:latin typeface="+mj-lt"/>
              </a:rPr>
              <a:t>input</a:t>
            </a:r>
            <a:r>
              <a:rPr lang="vi-VN" sz="1800" i="0" u="none" strike="noStrike" dirty="0">
                <a:effectLst/>
                <a:latin typeface="+mj-lt"/>
              </a:rPr>
              <a:t> cho các PE. Nó tự động sinh địa chỉ đọc (</a:t>
            </a:r>
            <a:r>
              <a:rPr lang="vi-VN" sz="1800" i="0" u="none" strike="noStrike" dirty="0" err="1">
                <a:effectLst/>
                <a:latin typeface="+mj-lt"/>
              </a:rPr>
              <a:t>addr_read_RAM_input</a:t>
            </a:r>
            <a:r>
              <a:rPr lang="vi-VN" sz="1800" i="0" u="none" strike="noStrike" dirty="0">
                <a:effectLst/>
                <a:latin typeface="+mj-lt"/>
              </a:rPr>
              <a:t>), tạo tín hiệu </a:t>
            </a:r>
            <a:r>
              <a:rPr lang="vi-VN" sz="1800" i="0" u="none" strike="noStrike" dirty="0" err="1">
                <a:effectLst/>
                <a:latin typeface="+mj-lt"/>
              </a:rPr>
              <a:t>pattern_out</a:t>
            </a:r>
            <a:r>
              <a:rPr lang="vi-VN" sz="1800" i="0" u="none" strike="noStrike" dirty="0">
                <a:effectLst/>
                <a:latin typeface="+mj-lt"/>
              </a:rPr>
              <a:t> để chọn đúng dữ liệu theo </a:t>
            </a:r>
            <a:r>
              <a:rPr lang="vi-VN" sz="1800" i="0" u="none" strike="noStrike" dirty="0" err="1">
                <a:effectLst/>
                <a:latin typeface="+mj-lt"/>
              </a:rPr>
              <a:t>kernel</a:t>
            </a:r>
            <a:r>
              <a:rPr lang="vi-VN" sz="1800" i="0" u="none" strike="noStrike" dirty="0">
                <a:effectLst/>
                <a:latin typeface="+mj-lt"/>
              </a:rPr>
              <a:t> </a:t>
            </a:r>
            <a:r>
              <a:rPr lang="vi-VN" sz="1800" i="0" u="none" strike="noStrike" dirty="0" err="1">
                <a:effectLst/>
                <a:latin typeface="+mj-lt"/>
              </a:rPr>
              <a:t>size</a:t>
            </a:r>
            <a:r>
              <a:rPr lang="vi-VN" sz="1800" i="0" u="none" strike="noStrike" dirty="0">
                <a:effectLst/>
                <a:latin typeface="+mj-lt"/>
              </a:rPr>
              <a:t>, </a:t>
            </a:r>
            <a:r>
              <a:rPr lang="vi-VN" sz="1800" i="0" u="none" strike="noStrike" dirty="0" err="1">
                <a:effectLst/>
                <a:latin typeface="+mj-lt"/>
              </a:rPr>
              <a:t>stride</a:t>
            </a:r>
            <a:r>
              <a:rPr lang="vi-VN" sz="1800" i="0" u="none" strike="noStrike" dirty="0">
                <a:effectLst/>
                <a:latin typeface="+mj-lt"/>
              </a:rPr>
              <a:t> và kích thước ảnh. Đồng thời, </a:t>
            </a:r>
            <a:r>
              <a:rPr lang="vi-VN" sz="1800" i="0" u="none" strike="noStrike" dirty="0" err="1">
                <a:effectLst/>
                <a:latin typeface="+mj-lt"/>
              </a:rPr>
              <a:t>module</a:t>
            </a:r>
            <a:r>
              <a:rPr lang="vi-VN" sz="1800" i="0" u="none" strike="noStrike" dirty="0">
                <a:effectLst/>
                <a:latin typeface="+mj-lt"/>
              </a:rPr>
              <a:t> quản lý việc quét hết từng hàng qua tín hiệu </a:t>
            </a:r>
            <a:r>
              <a:rPr lang="vi-VN" sz="1800" i="0" u="none" strike="noStrike" dirty="0" err="1">
                <a:effectLst/>
                <a:latin typeface="+mj-lt"/>
              </a:rPr>
              <a:t>next_step</a:t>
            </a:r>
            <a:r>
              <a:rPr lang="vi-VN" sz="1800" i="0" u="none" strike="noStrike" dirty="0">
                <a:effectLst/>
                <a:latin typeface="+mj-lt"/>
              </a:rPr>
              <a:t>, đánh dấu kết thúc </a:t>
            </a:r>
            <a:r>
              <a:rPr lang="vi-VN" sz="1800" i="0" u="none" strike="noStrike" dirty="0" err="1">
                <a:effectLst/>
                <a:latin typeface="+mj-lt"/>
              </a:rPr>
              <a:t>kernel</a:t>
            </a:r>
            <a:r>
              <a:rPr lang="vi-VN" sz="1800" i="0" u="none" strike="noStrike" dirty="0">
                <a:effectLst/>
                <a:latin typeface="+mj-lt"/>
              </a:rPr>
              <a:t> qua DONE, và kích hoạt các PE tương ứng qua </a:t>
            </a:r>
            <a:r>
              <a:rPr lang="vi-VN" sz="1800" i="0" u="none" strike="noStrike" dirty="0" err="1">
                <a:effectLst/>
                <a:latin typeface="+mj-lt"/>
              </a:rPr>
              <a:t>enable_active</a:t>
            </a:r>
            <a:r>
              <a:rPr lang="en-US" dirty="0">
                <a:latin typeface="+mj-lt"/>
              </a:rPr>
              <a:t>.</a:t>
            </a:r>
            <a:endParaRPr lang="vi-VN" dirty="0">
              <a:effectLst/>
              <a:latin typeface="+mj-lt"/>
            </a:endParaRPr>
          </a:p>
        </p:txBody>
      </p:sp>
    </p:spTree>
    <p:extLst>
      <p:ext uri="{BB962C8B-B14F-4D97-AF65-F5344CB8AC3E}">
        <p14:creationId xmlns:p14="http://schemas.microsoft.com/office/powerpoint/2010/main" val="30670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4649-665D-E615-7D28-148CFD4109F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8FEA7B-F3EB-D0F2-735C-507373BADB1C}"/>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20D65917-E5BE-F0F7-0C4A-CDBE6EE85E0B}"/>
              </a:ext>
            </a:extLst>
          </p:cNvPr>
          <p:cNvSpPr>
            <a:spLocks noGrp="1"/>
          </p:cNvSpPr>
          <p:nvPr>
            <p:ph type="sldNum" sz="quarter" idx="12"/>
          </p:nvPr>
        </p:nvSpPr>
        <p:spPr/>
        <p:txBody>
          <a:bodyPr/>
          <a:lstStyle/>
          <a:p>
            <a:fld id="{48F63A3B-78C7-47BE-AE5E-E10140E04643}" type="slidenum">
              <a:rPr lang="en-US" smtClean="0"/>
              <a:pPr/>
              <a:t>55</a:t>
            </a:fld>
            <a:endParaRPr lang="en-US" dirty="0"/>
          </a:p>
        </p:txBody>
      </p:sp>
      <p:sp>
        <p:nvSpPr>
          <p:cNvPr id="2" name="Arrow: Left 1">
            <a:hlinkClick r:id="rId2" action="ppaction://hlinksldjump"/>
            <a:extLst>
              <a:ext uri="{FF2B5EF4-FFF2-40B4-BE49-F238E27FC236}">
                <a16:creationId xmlns:a16="http://schemas.microsoft.com/office/drawing/2014/main" id="{858672E2-465B-2987-0A35-FD8E7B1022E8}"/>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 name="Arrow: Right 2">
            <a:hlinkClick r:id="" action="ppaction://hlinkshowjump?jump=nextslide"/>
            <a:extLst>
              <a:ext uri="{FF2B5EF4-FFF2-40B4-BE49-F238E27FC236}">
                <a16:creationId xmlns:a16="http://schemas.microsoft.com/office/drawing/2014/main" id="{93672AC3-85B5-DCA3-F1CC-2566F5E8BC6F}"/>
              </a:ext>
            </a:extLst>
          </p:cNvPr>
          <p:cNvSpPr/>
          <p:nvPr/>
        </p:nvSpPr>
        <p:spPr>
          <a:xfrm>
            <a:off x="10422944" y="5730240"/>
            <a:ext cx="1036320" cy="626110"/>
          </a:xfrm>
          <a:prstGeom prst="righ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9" name="Picture 8">
            <a:extLst>
              <a:ext uri="{FF2B5EF4-FFF2-40B4-BE49-F238E27FC236}">
                <a16:creationId xmlns:a16="http://schemas.microsoft.com/office/drawing/2014/main" id="{9F744873-5D6B-7EB9-A2B1-EAE166F237C7}"/>
              </a:ext>
            </a:extLst>
          </p:cNvPr>
          <p:cNvPicPr>
            <a:picLocks noChangeAspect="1"/>
          </p:cNvPicPr>
          <p:nvPr/>
        </p:nvPicPr>
        <p:blipFill>
          <a:blip r:embed="rId3"/>
          <a:stretch>
            <a:fillRect/>
          </a:stretch>
        </p:blipFill>
        <p:spPr>
          <a:xfrm>
            <a:off x="1351280" y="1347787"/>
            <a:ext cx="3295650" cy="4772025"/>
          </a:xfrm>
          <a:prstGeom prst="rect">
            <a:avLst/>
          </a:prstGeom>
        </p:spPr>
      </p:pic>
      <p:pic>
        <p:nvPicPr>
          <p:cNvPr id="11" name="Picture 10">
            <a:extLst>
              <a:ext uri="{FF2B5EF4-FFF2-40B4-BE49-F238E27FC236}">
                <a16:creationId xmlns:a16="http://schemas.microsoft.com/office/drawing/2014/main" id="{C5ED8C7B-CE8E-98B5-07B1-40AAFE033A88}"/>
              </a:ext>
            </a:extLst>
          </p:cNvPr>
          <p:cNvPicPr>
            <a:picLocks noChangeAspect="1"/>
          </p:cNvPicPr>
          <p:nvPr/>
        </p:nvPicPr>
        <p:blipFill>
          <a:blip r:embed="rId4"/>
          <a:stretch>
            <a:fillRect/>
          </a:stretch>
        </p:blipFill>
        <p:spPr>
          <a:xfrm>
            <a:off x="6568440" y="1625600"/>
            <a:ext cx="3378200" cy="4494212"/>
          </a:xfrm>
          <a:prstGeom prst="rect">
            <a:avLst/>
          </a:prstGeom>
        </p:spPr>
      </p:pic>
    </p:spTree>
    <p:extLst>
      <p:ext uri="{BB962C8B-B14F-4D97-AF65-F5344CB8AC3E}">
        <p14:creationId xmlns:p14="http://schemas.microsoft.com/office/powerpoint/2010/main" val="129799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608C7-9E1F-E180-96D0-F32630F4FBE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E09D0C-04B5-914C-9C1B-A593EFCBE732}"/>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350B7AD5-5063-43E7-9EED-014A8BFC14B0}"/>
              </a:ext>
            </a:extLst>
          </p:cNvPr>
          <p:cNvSpPr>
            <a:spLocks noGrp="1"/>
          </p:cNvSpPr>
          <p:nvPr>
            <p:ph type="sldNum" sz="quarter" idx="12"/>
          </p:nvPr>
        </p:nvSpPr>
        <p:spPr/>
        <p:txBody>
          <a:bodyPr/>
          <a:lstStyle/>
          <a:p>
            <a:fld id="{48F63A3B-78C7-47BE-AE5E-E10140E04643}" type="slidenum">
              <a:rPr lang="en-US" smtClean="0"/>
              <a:pPr/>
              <a:t>56</a:t>
            </a:fld>
            <a:endParaRPr lang="en-US" dirty="0"/>
          </a:p>
        </p:txBody>
      </p:sp>
      <p:sp>
        <p:nvSpPr>
          <p:cNvPr id="2" name="Arrow: Left 1">
            <a:hlinkClick r:id="rId2" action="ppaction://hlinksldjump"/>
            <a:extLst>
              <a:ext uri="{FF2B5EF4-FFF2-40B4-BE49-F238E27FC236}">
                <a16:creationId xmlns:a16="http://schemas.microsoft.com/office/drawing/2014/main" id="{EDCB0765-71DC-F17E-AAAA-DE88B64FC304}"/>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 name="Arrow: Right 2">
            <a:hlinkClick r:id="" action="ppaction://hlinkshowjump?jump=nextslide"/>
            <a:extLst>
              <a:ext uri="{FF2B5EF4-FFF2-40B4-BE49-F238E27FC236}">
                <a16:creationId xmlns:a16="http://schemas.microsoft.com/office/drawing/2014/main" id="{A5AE1747-1527-57CC-D0BA-971AE3998F4C}"/>
              </a:ext>
            </a:extLst>
          </p:cNvPr>
          <p:cNvSpPr/>
          <p:nvPr/>
        </p:nvSpPr>
        <p:spPr>
          <a:xfrm>
            <a:off x="10422944" y="5730240"/>
            <a:ext cx="1036320" cy="626110"/>
          </a:xfrm>
          <a:prstGeom prst="righ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 name="Picture 6">
            <a:extLst>
              <a:ext uri="{FF2B5EF4-FFF2-40B4-BE49-F238E27FC236}">
                <a16:creationId xmlns:a16="http://schemas.microsoft.com/office/drawing/2014/main" id="{D2398346-EFF1-FC3E-9532-6ABAE91DBD69}"/>
              </a:ext>
            </a:extLst>
          </p:cNvPr>
          <p:cNvPicPr>
            <a:picLocks noChangeAspect="1"/>
          </p:cNvPicPr>
          <p:nvPr/>
        </p:nvPicPr>
        <p:blipFill>
          <a:blip r:embed="rId3"/>
          <a:stretch>
            <a:fillRect/>
          </a:stretch>
        </p:blipFill>
        <p:spPr>
          <a:xfrm>
            <a:off x="1019984" y="1028700"/>
            <a:ext cx="4811751" cy="4800600"/>
          </a:xfrm>
          <a:prstGeom prst="rect">
            <a:avLst/>
          </a:prstGeom>
        </p:spPr>
      </p:pic>
      <p:pic>
        <p:nvPicPr>
          <p:cNvPr id="9" name="Picture 8">
            <a:extLst>
              <a:ext uri="{FF2B5EF4-FFF2-40B4-BE49-F238E27FC236}">
                <a16:creationId xmlns:a16="http://schemas.microsoft.com/office/drawing/2014/main" id="{B8A277C1-AC5A-9681-426C-992157344D62}"/>
              </a:ext>
            </a:extLst>
          </p:cNvPr>
          <p:cNvPicPr>
            <a:picLocks noChangeAspect="1"/>
          </p:cNvPicPr>
          <p:nvPr/>
        </p:nvPicPr>
        <p:blipFill>
          <a:blip r:embed="rId4"/>
          <a:stretch>
            <a:fillRect/>
          </a:stretch>
        </p:blipFill>
        <p:spPr>
          <a:xfrm>
            <a:off x="6254939" y="1230471"/>
            <a:ext cx="4986166" cy="4438810"/>
          </a:xfrm>
          <a:prstGeom prst="rect">
            <a:avLst/>
          </a:prstGeom>
        </p:spPr>
      </p:pic>
    </p:spTree>
    <p:extLst>
      <p:ext uri="{BB962C8B-B14F-4D97-AF65-F5344CB8AC3E}">
        <p14:creationId xmlns:p14="http://schemas.microsoft.com/office/powerpoint/2010/main" val="2780635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A1F60-79D7-601E-BDC9-113B4D277DF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075A86-4ACF-8111-E084-4CECC7C97B89}"/>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8DBEE66B-7083-5E7C-702C-2F26BB6DBBF5}"/>
              </a:ext>
            </a:extLst>
          </p:cNvPr>
          <p:cNvSpPr>
            <a:spLocks noGrp="1"/>
          </p:cNvSpPr>
          <p:nvPr>
            <p:ph type="sldNum" sz="quarter" idx="12"/>
          </p:nvPr>
        </p:nvSpPr>
        <p:spPr/>
        <p:txBody>
          <a:bodyPr/>
          <a:lstStyle/>
          <a:p>
            <a:fld id="{48F63A3B-78C7-47BE-AE5E-E10140E04643}" type="slidenum">
              <a:rPr lang="en-US" smtClean="0"/>
              <a:pPr/>
              <a:t>57</a:t>
            </a:fld>
            <a:endParaRPr lang="en-US" dirty="0"/>
          </a:p>
        </p:txBody>
      </p:sp>
      <p:sp>
        <p:nvSpPr>
          <p:cNvPr id="2" name="Arrow: Left 1">
            <a:hlinkClick r:id="rId2" action="ppaction://hlinksldjump"/>
            <a:extLst>
              <a:ext uri="{FF2B5EF4-FFF2-40B4-BE49-F238E27FC236}">
                <a16:creationId xmlns:a16="http://schemas.microsoft.com/office/drawing/2014/main" id="{C5E1D09B-DF89-33C2-9FD9-342FAFA0ACC9}"/>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 name="Arrow: Right 2">
            <a:hlinkClick r:id="" action="ppaction://hlinkshowjump?jump=nextslide"/>
            <a:extLst>
              <a:ext uri="{FF2B5EF4-FFF2-40B4-BE49-F238E27FC236}">
                <a16:creationId xmlns:a16="http://schemas.microsoft.com/office/drawing/2014/main" id="{C875472A-34F3-C73F-EAE3-8E8FB03357A3}"/>
              </a:ext>
            </a:extLst>
          </p:cNvPr>
          <p:cNvSpPr/>
          <p:nvPr/>
        </p:nvSpPr>
        <p:spPr>
          <a:xfrm>
            <a:off x="10422944" y="5730240"/>
            <a:ext cx="1036320" cy="626110"/>
          </a:xfrm>
          <a:prstGeom prst="righ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 name="Picture 6">
            <a:extLst>
              <a:ext uri="{FF2B5EF4-FFF2-40B4-BE49-F238E27FC236}">
                <a16:creationId xmlns:a16="http://schemas.microsoft.com/office/drawing/2014/main" id="{7E191BBB-4C57-8CDA-F45F-D483624E0DAE}"/>
              </a:ext>
            </a:extLst>
          </p:cNvPr>
          <p:cNvPicPr>
            <a:picLocks noChangeAspect="1"/>
          </p:cNvPicPr>
          <p:nvPr/>
        </p:nvPicPr>
        <p:blipFill>
          <a:blip r:embed="rId3"/>
          <a:stretch>
            <a:fillRect/>
          </a:stretch>
        </p:blipFill>
        <p:spPr>
          <a:xfrm>
            <a:off x="2114550" y="1333500"/>
            <a:ext cx="7385422" cy="5022850"/>
          </a:xfrm>
          <a:prstGeom prst="rect">
            <a:avLst/>
          </a:prstGeom>
        </p:spPr>
      </p:pic>
    </p:spTree>
    <p:extLst>
      <p:ext uri="{BB962C8B-B14F-4D97-AF65-F5344CB8AC3E}">
        <p14:creationId xmlns:p14="http://schemas.microsoft.com/office/powerpoint/2010/main" val="72061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17B4-227D-B40F-A7BE-E6AA15963B8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AD5ECF-AECD-7147-8A1F-1257122E67AD}"/>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A445CAEB-9490-FE33-B938-149066CE5190}"/>
              </a:ext>
            </a:extLst>
          </p:cNvPr>
          <p:cNvSpPr>
            <a:spLocks noGrp="1"/>
          </p:cNvSpPr>
          <p:nvPr>
            <p:ph type="sldNum" sz="quarter" idx="12"/>
          </p:nvPr>
        </p:nvSpPr>
        <p:spPr/>
        <p:txBody>
          <a:bodyPr/>
          <a:lstStyle/>
          <a:p>
            <a:fld id="{48F63A3B-78C7-47BE-AE5E-E10140E04643}" type="slidenum">
              <a:rPr lang="en-US" smtClean="0"/>
              <a:pPr/>
              <a:t>58</a:t>
            </a:fld>
            <a:endParaRPr lang="en-US" dirty="0"/>
          </a:p>
        </p:txBody>
      </p:sp>
      <p:sp>
        <p:nvSpPr>
          <p:cNvPr id="2" name="Arrow: Left 1">
            <a:hlinkClick r:id="rId2" action="ppaction://hlinksldjump"/>
            <a:extLst>
              <a:ext uri="{FF2B5EF4-FFF2-40B4-BE49-F238E27FC236}">
                <a16:creationId xmlns:a16="http://schemas.microsoft.com/office/drawing/2014/main" id="{8D90C566-888E-7FF9-E401-A877308E4121}"/>
              </a:ext>
            </a:extLst>
          </p:cNvPr>
          <p:cNvSpPr/>
          <p:nvPr/>
        </p:nvSpPr>
        <p:spPr>
          <a:xfrm>
            <a:off x="314960" y="5730240"/>
            <a:ext cx="1036320" cy="626110"/>
          </a:xfrm>
          <a:prstGeom prst="leftArrow">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 name="Picture 6">
            <a:extLst>
              <a:ext uri="{FF2B5EF4-FFF2-40B4-BE49-F238E27FC236}">
                <a16:creationId xmlns:a16="http://schemas.microsoft.com/office/drawing/2014/main" id="{C87D4FAD-DC1E-1F0A-E69C-AB2DFA3B9B80}"/>
              </a:ext>
            </a:extLst>
          </p:cNvPr>
          <p:cNvPicPr>
            <a:picLocks noChangeAspect="1"/>
          </p:cNvPicPr>
          <p:nvPr/>
        </p:nvPicPr>
        <p:blipFill>
          <a:blip r:embed="rId3"/>
          <a:stretch>
            <a:fillRect/>
          </a:stretch>
        </p:blipFill>
        <p:spPr>
          <a:xfrm>
            <a:off x="0" y="1333500"/>
            <a:ext cx="5465100" cy="3941764"/>
          </a:xfrm>
          <a:prstGeom prst="rect">
            <a:avLst/>
          </a:prstGeom>
        </p:spPr>
      </p:pic>
      <p:pic>
        <p:nvPicPr>
          <p:cNvPr id="9" name="Picture 8">
            <a:extLst>
              <a:ext uri="{FF2B5EF4-FFF2-40B4-BE49-F238E27FC236}">
                <a16:creationId xmlns:a16="http://schemas.microsoft.com/office/drawing/2014/main" id="{C6D78056-FA56-03DF-27E7-3629A50EA24C}"/>
              </a:ext>
            </a:extLst>
          </p:cNvPr>
          <p:cNvPicPr>
            <a:picLocks noChangeAspect="1"/>
          </p:cNvPicPr>
          <p:nvPr/>
        </p:nvPicPr>
        <p:blipFill>
          <a:blip r:embed="rId4"/>
          <a:stretch>
            <a:fillRect/>
          </a:stretch>
        </p:blipFill>
        <p:spPr>
          <a:xfrm>
            <a:off x="5614689" y="1217771"/>
            <a:ext cx="2409825" cy="4249580"/>
          </a:xfrm>
          <a:prstGeom prst="rect">
            <a:avLst/>
          </a:prstGeom>
        </p:spPr>
      </p:pic>
      <p:pic>
        <p:nvPicPr>
          <p:cNvPr id="11" name="Picture 10">
            <a:extLst>
              <a:ext uri="{FF2B5EF4-FFF2-40B4-BE49-F238E27FC236}">
                <a16:creationId xmlns:a16="http://schemas.microsoft.com/office/drawing/2014/main" id="{F482E602-99B6-8B12-5BDC-6F9A24A48F70}"/>
              </a:ext>
            </a:extLst>
          </p:cNvPr>
          <p:cNvPicPr>
            <a:picLocks noChangeAspect="1"/>
          </p:cNvPicPr>
          <p:nvPr/>
        </p:nvPicPr>
        <p:blipFill>
          <a:blip r:embed="rId5"/>
          <a:stretch>
            <a:fillRect/>
          </a:stretch>
        </p:blipFill>
        <p:spPr>
          <a:xfrm>
            <a:off x="8443253" y="1333500"/>
            <a:ext cx="3634447" cy="3941764"/>
          </a:xfrm>
          <a:prstGeom prst="rect">
            <a:avLst/>
          </a:prstGeom>
        </p:spPr>
      </p:pic>
    </p:spTree>
    <p:extLst>
      <p:ext uri="{BB962C8B-B14F-4D97-AF65-F5344CB8AC3E}">
        <p14:creationId xmlns:p14="http://schemas.microsoft.com/office/powerpoint/2010/main" val="62453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2F196-4040-20E0-4C91-76047786B87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897A65-14C0-3A72-0BC5-A79DEC1CE832}"/>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3EE95A93-E9AB-58BA-B336-3880D1745ED4}"/>
              </a:ext>
            </a:extLst>
          </p:cNvPr>
          <p:cNvSpPr>
            <a:spLocks noGrp="1"/>
          </p:cNvSpPr>
          <p:nvPr>
            <p:ph type="sldNum" sz="quarter" idx="12"/>
          </p:nvPr>
        </p:nvSpPr>
        <p:spPr/>
        <p:txBody>
          <a:bodyPr/>
          <a:lstStyle/>
          <a:p>
            <a:fld id="{48F63A3B-78C7-47BE-AE5E-E10140E04643}" type="slidenum">
              <a:rPr lang="en-US" smtClean="0"/>
              <a:pPr/>
              <a:t>6</a:t>
            </a:fld>
            <a:endParaRPr lang="en-US" dirty="0"/>
          </a:p>
        </p:txBody>
      </p:sp>
      <p:pic>
        <p:nvPicPr>
          <p:cNvPr id="7" name="Picture 6">
            <a:extLst>
              <a:ext uri="{FF2B5EF4-FFF2-40B4-BE49-F238E27FC236}">
                <a16:creationId xmlns:a16="http://schemas.microsoft.com/office/drawing/2014/main" id="{87547223-FBF3-34DA-3F8C-1290E72BC8AE}"/>
              </a:ext>
            </a:extLst>
          </p:cNvPr>
          <p:cNvPicPr>
            <a:picLocks noChangeAspect="1"/>
          </p:cNvPicPr>
          <p:nvPr/>
        </p:nvPicPr>
        <p:blipFill>
          <a:blip r:embed="rId2"/>
          <a:stretch>
            <a:fillRect/>
          </a:stretch>
        </p:blipFill>
        <p:spPr>
          <a:xfrm>
            <a:off x="5257070" y="1879049"/>
            <a:ext cx="6182588" cy="3343742"/>
          </a:xfrm>
          <a:prstGeom prst="rect">
            <a:avLst/>
          </a:prstGeom>
        </p:spPr>
      </p:pic>
      <p:pic>
        <p:nvPicPr>
          <p:cNvPr id="3" name="Picture 2">
            <a:extLst>
              <a:ext uri="{FF2B5EF4-FFF2-40B4-BE49-F238E27FC236}">
                <a16:creationId xmlns:a16="http://schemas.microsoft.com/office/drawing/2014/main" id="{1E9ED2E4-8D33-D663-0D2D-97160F211EF0}"/>
              </a:ext>
            </a:extLst>
          </p:cNvPr>
          <p:cNvPicPr>
            <a:picLocks noChangeAspect="1"/>
          </p:cNvPicPr>
          <p:nvPr/>
        </p:nvPicPr>
        <p:blipFill>
          <a:blip r:embed="rId3"/>
          <a:stretch>
            <a:fillRect/>
          </a:stretch>
        </p:blipFill>
        <p:spPr>
          <a:xfrm>
            <a:off x="314960" y="1797692"/>
            <a:ext cx="5180926" cy="3425099"/>
          </a:xfrm>
          <a:prstGeom prst="rect">
            <a:avLst/>
          </a:prstGeom>
        </p:spPr>
      </p:pic>
      <p:sp>
        <p:nvSpPr>
          <p:cNvPr id="8" name="TextBox 7">
            <a:extLst>
              <a:ext uri="{FF2B5EF4-FFF2-40B4-BE49-F238E27FC236}">
                <a16:creationId xmlns:a16="http://schemas.microsoft.com/office/drawing/2014/main" id="{1C50EABE-FFA4-7388-50E1-6F6B54A553E5}"/>
              </a:ext>
            </a:extLst>
          </p:cNvPr>
          <p:cNvSpPr txBox="1"/>
          <p:nvPr/>
        </p:nvSpPr>
        <p:spPr>
          <a:xfrm>
            <a:off x="632460" y="1265877"/>
            <a:ext cx="6609080" cy="369332"/>
          </a:xfrm>
          <a:prstGeom prst="rect">
            <a:avLst/>
          </a:prstGeom>
          <a:noFill/>
        </p:spPr>
        <p:txBody>
          <a:bodyPr wrap="square">
            <a:spAutoFit/>
          </a:bodyPr>
          <a:lstStyle/>
          <a:p>
            <a:r>
              <a:rPr lang="en-US" sz="1800" dirty="0" err="1">
                <a:latin typeface="+mj-lt"/>
              </a:rPr>
              <a:t>Kiến</a:t>
            </a:r>
            <a:r>
              <a:rPr lang="en-US" sz="1800" dirty="0">
                <a:latin typeface="+mj-lt"/>
              </a:rPr>
              <a:t> </a:t>
            </a:r>
            <a:r>
              <a:rPr lang="en-US" sz="1800" dirty="0" err="1">
                <a:latin typeface="+mj-lt"/>
              </a:rPr>
              <a:t>trúc</a:t>
            </a:r>
            <a:r>
              <a:rPr lang="en-US" sz="1800" dirty="0">
                <a:latin typeface="+mj-lt"/>
              </a:rPr>
              <a:t> Row-Stationary ( Dataflow)</a:t>
            </a:r>
          </a:p>
        </p:txBody>
      </p:sp>
    </p:spTree>
    <p:extLst>
      <p:ext uri="{BB962C8B-B14F-4D97-AF65-F5344CB8AC3E}">
        <p14:creationId xmlns:p14="http://schemas.microsoft.com/office/powerpoint/2010/main" val="2300240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E0AFC-F964-EF92-7244-4458A8539BD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EF7052-FC28-3958-4E39-C93442330A10}"/>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C4715837-2BFC-C481-050D-31F8E330A6DF}"/>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9" name="Picture 8">
            <a:extLst>
              <a:ext uri="{FF2B5EF4-FFF2-40B4-BE49-F238E27FC236}">
                <a16:creationId xmlns:a16="http://schemas.microsoft.com/office/drawing/2014/main" id="{4D2D53BF-A5D3-A12F-1887-177E0FD47352}"/>
              </a:ext>
            </a:extLst>
          </p:cNvPr>
          <p:cNvPicPr>
            <a:picLocks noChangeAspect="1"/>
          </p:cNvPicPr>
          <p:nvPr/>
        </p:nvPicPr>
        <p:blipFill>
          <a:blip r:embed="rId3"/>
          <a:stretch>
            <a:fillRect/>
          </a:stretch>
        </p:blipFill>
        <p:spPr>
          <a:xfrm>
            <a:off x="83020" y="2111549"/>
            <a:ext cx="4010585" cy="2200582"/>
          </a:xfrm>
          <a:prstGeom prst="rect">
            <a:avLst/>
          </a:prstGeom>
        </p:spPr>
      </p:pic>
      <p:pic>
        <p:nvPicPr>
          <p:cNvPr id="11" name="Picture 10">
            <a:extLst>
              <a:ext uri="{FF2B5EF4-FFF2-40B4-BE49-F238E27FC236}">
                <a16:creationId xmlns:a16="http://schemas.microsoft.com/office/drawing/2014/main" id="{9AAD2947-FD40-A2F1-0C64-710CC5B0F3D7}"/>
              </a:ext>
            </a:extLst>
          </p:cNvPr>
          <p:cNvPicPr>
            <a:picLocks noChangeAspect="1"/>
          </p:cNvPicPr>
          <p:nvPr/>
        </p:nvPicPr>
        <p:blipFill>
          <a:blip r:embed="rId4"/>
          <a:stretch>
            <a:fillRect/>
          </a:stretch>
        </p:blipFill>
        <p:spPr>
          <a:xfrm>
            <a:off x="4490813" y="2222084"/>
            <a:ext cx="3210373" cy="2248214"/>
          </a:xfrm>
          <a:prstGeom prst="rect">
            <a:avLst/>
          </a:prstGeom>
        </p:spPr>
      </p:pic>
      <p:pic>
        <p:nvPicPr>
          <p:cNvPr id="13" name="Picture 12">
            <a:extLst>
              <a:ext uri="{FF2B5EF4-FFF2-40B4-BE49-F238E27FC236}">
                <a16:creationId xmlns:a16="http://schemas.microsoft.com/office/drawing/2014/main" id="{8CCA94F0-DE50-F0E2-4241-6038182F065B}"/>
              </a:ext>
            </a:extLst>
          </p:cNvPr>
          <p:cNvPicPr>
            <a:picLocks noChangeAspect="1"/>
          </p:cNvPicPr>
          <p:nvPr/>
        </p:nvPicPr>
        <p:blipFill>
          <a:blip r:embed="rId5"/>
          <a:stretch>
            <a:fillRect/>
          </a:stretch>
        </p:blipFill>
        <p:spPr>
          <a:xfrm>
            <a:off x="8269459" y="2323946"/>
            <a:ext cx="3400900" cy="2210108"/>
          </a:xfrm>
          <a:prstGeom prst="rect">
            <a:avLst/>
          </a:prstGeom>
        </p:spPr>
      </p:pic>
      <p:sp>
        <p:nvSpPr>
          <p:cNvPr id="7" name="TextBox 6">
            <a:extLst>
              <a:ext uri="{FF2B5EF4-FFF2-40B4-BE49-F238E27FC236}">
                <a16:creationId xmlns:a16="http://schemas.microsoft.com/office/drawing/2014/main" id="{8CF56199-1069-EE05-7248-7F255B2359C5}"/>
              </a:ext>
            </a:extLst>
          </p:cNvPr>
          <p:cNvSpPr txBox="1"/>
          <p:nvPr/>
        </p:nvSpPr>
        <p:spPr>
          <a:xfrm>
            <a:off x="652780" y="1328364"/>
            <a:ext cx="6609080" cy="369332"/>
          </a:xfrm>
          <a:prstGeom prst="rect">
            <a:avLst/>
          </a:prstGeom>
          <a:noFill/>
        </p:spPr>
        <p:txBody>
          <a:bodyPr wrap="square">
            <a:spAutoFit/>
          </a:bodyPr>
          <a:lstStyle/>
          <a:p>
            <a:r>
              <a:rPr lang="en-US" sz="1800" dirty="0" err="1">
                <a:latin typeface="+mj-lt"/>
              </a:rPr>
              <a:t>Kiến</a:t>
            </a:r>
            <a:r>
              <a:rPr lang="en-US" sz="1800" dirty="0">
                <a:latin typeface="+mj-lt"/>
              </a:rPr>
              <a:t> </a:t>
            </a:r>
            <a:r>
              <a:rPr lang="en-US" sz="1800" dirty="0" err="1">
                <a:latin typeface="+mj-lt"/>
              </a:rPr>
              <a:t>trúc</a:t>
            </a:r>
            <a:r>
              <a:rPr lang="en-US" sz="1800" dirty="0">
                <a:latin typeface="+mj-lt"/>
              </a:rPr>
              <a:t> Row-Stationary ( Dataflow)</a:t>
            </a:r>
          </a:p>
        </p:txBody>
      </p:sp>
    </p:spTree>
    <p:extLst>
      <p:ext uri="{BB962C8B-B14F-4D97-AF65-F5344CB8AC3E}">
        <p14:creationId xmlns:p14="http://schemas.microsoft.com/office/powerpoint/2010/main" val="79771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F266DD-010D-C751-81B4-EE20FA6ACD2D}"/>
              </a:ext>
            </a:extLst>
          </p:cNvPr>
          <p:cNvSpPr>
            <a:spLocks noGrp="1"/>
          </p:cNvSpPr>
          <p:nvPr>
            <p:ph type="ftr" sz="quarter" idx="11"/>
          </p:nvPr>
        </p:nvSpPr>
        <p:spPr/>
        <p:txBody>
          <a:bodyPr/>
          <a:lstStyle/>
          <a:p>
            <a:r>
              <a:rPr lang="en-US"/>
              <a:t>Copyrights 2024 CE-UIT. All Rights Reserved.</a:t>
            </a:r>
            <a:endParaRPr lang="en-US" dirty="0"/>
          </a:p>
        </p:txBody>
      </p:sp>
      <p:sp>
        <p:nvSpPr>
          <p:cNvPr id="3" name="Slide Number Placeholder 2">
            <a:extLst>
              <a:ext uri="{FF2B5EF4-FFF2-40B4-BE49-F238E27FC236}">
                <a16:creationId xmlns:a16="http://schemas.microsoft.com/office/drawing/2014/main" id="{A755DFA0-77CF-682B-DB0F-3CA5F3D4E2D6}"/>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4" name="Title 3">
            <a:extLst>
              <a:ext uri="{FF2B5EF4-FFF2-40B4-BE49-F238E27FC236}">
                <a16:creationId xmlns:a16="http://schemas.microsoft.com/office/drawing/2014/main" id="{24F102CA-5304-CD28-FA99-0E2872F9AC36}"/>
              </a:ext>
            </a:extLst>
          </p:cNvPr>
          <p:cNvSpPr>
            <a:spLocks noGrp="1"/>
          </p:cNvSpPr>
          <p:nvPr>
            <p:ph type="title"/>
          </p:nvPr>
        </p:nvSpPr>
        <p:spPr/>
        <p:txBody>
          <a:bodyPr>
            <a:normAutofit/>
          </a:bodyPr>
          <a:lstStyle/>
          <a:p>
            <a:r>
              <a:rPr lang="en-US" dirty="0"/>
              <a:t>TỔNG QUAN KIẾN TRÚC</a:t>
            </a:r>
            <a:endParaRPr lang="en-VN" dirty="0"/>
          </a:p>
        </p:txBody>
      </p:sp>
      <p:sp>
        <p:nvSpPr>
          <p:cNvPr id="6" name="Content Placeholder 5">
            <a:extLst>
              <a:ext uri="{FF2B5EF4-FFF2-40B4-BE49-F238E27FC236}">
                <a16:creationId xmlns:a16="http://schemas.microsoft.com/office/drawing/2014/main" id="{BD6FA1F8-B18B-434A-A4DB-69E8492E2C5D}"/>
              </a:ext>
            </a:extLst>
          </p:cNvPr>
          <p:cNvSpPr>
            <a:spLocks noGrp="1"/>
          </p:cNvSpPr>
          <p:nvPr>
            <p:ph sz="quarter" idx="13"/>
          </p:nvPr>
        </p:nvSpPr>
        <p:spPr/>
        <p:txBody>
          <a:bodyPr/>
          <a:lstStyle/>
          <a:p>
            <a:r>
              <a:rPr lang="en-VN" dirty="0"/>
              <a:t>02</a:t>
            </a:r>
          </a:p>
        </p:txBody>
      </p:sp>
    </p:spTree>
    <p:extLst>
      <p:ext uri="{BB962C8B-B14F-4D97-AF65-F5344CB8AC3E}">
        <p14:creationId xmlns:p14="http://schemas.microsoft.com/office/powerpoint/2010/main" val="59541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0240-8F10-91E1-E344-FCEE1ECD90B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E51E2D-976E-B22B-F89E-62A06B9B4720}"/>
              </a:ext>
            </a:extLst>
          </p:cNvPr>
          <p:cNvSpPr>
            <a:spLocks noGrp="1"/>
          </p:cNvSpPr>
          <p:nvPr>
            <p:ph type="ftr" sz="quarter" idx="11"/>
          </p:nvPr>
        </p:nvSpPr>
        <p:spPr/>
        <p:txBody>
          <a:bodyPr/>
          <a:lstStyle/>
          <a:p>
            <a:r>
              <a:rPr lang="en-US"/>
              <a:t>Copyrights 2024 CE-UIT. All Rights Reserved.</a:t>
            </a:r>
            <a:endParaRPr lang="en-US" dirty="0"/>
          </a:p>
        </p:txBody>
      </p:sp>
      <p:sp>
        <p:nvSpPr>
          <p:cNvPr id="5" name="Slide Number Placeholder 4">
            <a:extLst>
              <a:ext uri="{FF2B5EF4-FFF2-40B4-BE49-F238E27FC236}">
                <a16:creationId xmlns:a16="http://schemas.microsoft.com/office/drawing/2014/main" id="{4615BDFD-0DE8-D224-3931-0C4EEB190D11}"/>
              </a:ext>
            </a:extLst>
          </p:cNvPr>
          <p:cNvSpPr>
            <a:spLocks noGrp="1"/>
          </p:cNvSpPr>
          <p:nvPr>
            <p:ph type="sldNum" sz="quarter" idx="12"/>
          </p:nvPr>
        </p:nvSpPr>
        <p:spPr/>
        <p:txBody>
          <a:bodyPr/>
          <a:lstStyle/>
          <a:p>
            <a:fld id="{48F63A3B-78C7-47BE-AE5E-E10140E04643}" type="slidenum">
              <a:rPr lang="en-US" smtClean="0"/>
              <a:pPr/>
              <a:t>9</a:t>
            </a:fld>
            <a:endParaRPr lang="en-US" dirty="0"/>
          </a:p>
        </p:txBody>
      </p:sp>
      <p:pic>
        <p:nvPicPr>
          <p:cNvPr id="17" name="Picture 16">
            <a:extLst>
              <a:ext uri="{FF2B5EF4-FFF2-40B4-BE49-F238E27FC236}">
                <a16:creationId xmlns:a16="http://schemas.microsoft.com/office/drawing/2014/main" id="{66D467EA-C976-FC9B-C6CA-5AA973A024C9}"/>
              </a:ext>
            </a:extLst>
          </p:cNvPr>
          <p:cNvPicPr>
            <a:picLocks noChangeAspect="1"/>
          </p:cNvPicPr>
          <p:nvPr/>
        </p:nvPicPr>
        <p:blipFill>
          <a:blip r:embed="rId2"/>
          <a:stretch>
            <a:fillRect/>
          </a:stretch>
        </p:blipFill>
        <p:spPr>
          <a:xfrm>
            <a:off x="0" y="2171700"/>
            <a:ext cx="5728439" cy="2514600"/>
          </a:xfrm>
          <a:prstGeom prst="rect">
            <a:avLst/>
          </a:prstGeom>
        </p:spPr>
      </p:pic>
      <p:pic>
        <p:nvPicPr>
          <p:cNvPr id="19" name="Picture 18">
            <a:extLst>
              <a:ext uri="{FF2B5EF4-FFF2-40B4-BE49-F238E27FC236}">
                <a16:creationId xmlns:a16="http://schemas.microsoft.com/office/drawing/2014/main" id="{345288E4-58BE-4779-51FC-6207A9D095B2}"/>
              </a:ext>
            </a:extLst>
          </p:cNvPr>
          <p:cNvPicPr>
            <a:picLocks noChangeAspect="1"/>
          </p:cNvPicPr>
          <p:nvPr/>
        </p:nvPicPr>
        <p:blipFill>
          <a:blip r:embed="rId3"/>
          <a:stretch>
            <a:fillRect/>
          </a:stretch>
        </p:blipFill>
        <p:spPr>
          <a:xfrm>
            <a:off x="6000750" y="2068380"/>
            <a:ext cx="5934076" cy="2572654"/>
          </a:xfrm>
          <a:prstGeom prst="rect">
            <a:avLst/>
          </a:prstGeom>
        </p:spPr>
      </p:pic>
      <p:sp>
        <p:nvSpPr>
          <p:cNvPr id="20" name="Title 1">
            <a:extLst>
              <a:ext uri="{FF2B5EF4-FFF2-40B4-BE49-F238E27FC236}">
                <a16:creationId xmlns:a16="http://schemas.microsoft.com/office/drawing/2014/main" id="{0167C451-9534-E574-DDE2-9936D8422018}"/>
              </a:ext>
            </a:extLst>
          </p:cNvPr>
          <p:cNvSpPr>
            <a:spLocks noGrp="1"/>
          </p:cNvSpPr>
          <p:nvPr>
            <p:ph type="title"/>
          </p:nvPr>
        </p:nvSpPr>
        <p:spPr>
          <a:xfrm>
            <a:off x="606000" y="1036767"/>
            <a:ext cx="10980000" cy="890663"/>
          </a:xfrm>
        </p:spPr>
        <p:txBody>
          <a:bodyPr/>
          <a:lstStyle/>
          <a:p>
            <a:r>
              <a:rPr lang="en-US" dirty="0"/>
              <a:t>So </a:t>
            </a:r>
            <a:r>
              <a:rPr lang="en-US" dirty="0" err="1"/>
              <a:t>sánh</a:t>
            </a:r>
            <a:r>
              <a:rPr lang="en-US" dirty="0"/>
              <a:t> </a:t>
            </a:r>
            <a:r>
              <a:rPr lang="en-US" dirty="0" err="1"/>
              <a:t>kiến</a:t>
            </a:r>
            <a:r>
              <a:rPr lang="en-US" dirty="0"/>
              <a:t> </a:t>
            </a:r>
            <a:r>
              <a:rPr lang="en-US" dirty="0" err="1"/>
              <a:t>trúc</a:t>
            </a:r>
            <a:endParaRPr lang="en-VN" dirty="0"/>
          </a:p>
        </p:txBody>
      </p:sp>
    </p:spTree>
    <p:extLst>
      <p:ext uri="{BB962C8B-B14F-4D97-AF65-F5344CB8AC3E}">
        <p14:creationId xmlns:p14="http://schemas.microsoft.com/office/powerpoint/2010/main" val="304202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FCE Green v2">
      <a:dk1>
        <a:srgbClr val="000000"/>
      </a:dk1>
      <a:lt1>
        <a:srgbClr val="FFFFFF"/>
      </a:lt1>
      <a:dk2>
        <a:srgbClr val="455F51"/>
      </a:dk2>
      <a:lt2>
        <a:srgbClr val="E3DED1"/>
      </a:lt2>
      <a:accent1>
        <a:srgbClr val="549E39"/>
      </a:accent1>
      <a:accent2>
        <a:srgbClr val="0071FF"/>
      </a:accent2>
      <a:accent3>
        <a:srgbClr val="38EF7D"/>
      </a:accent3>
      <a:accent4>
        <a:srgbClr val="029676"/>
      </a:accent4>
      <a:accent5>
        <a:srgbClr val="F5AF19"/>
      </a:accent5>
      <a:accent6>
        <a:srgbClr val="F12711"/>
      </a:accent6>
      <a:hlink>
        <a:srgbClr val="6B9F25"/>
      </a:hlink>
      <a:folHlink>
        <a:srgbClr val="BA690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lumMod val="50000"/>
          </a:schemeClr>
        </a:solidFill>
        <a:ln>
          <a:noFill/>
        </a:ln>
      </a:spPr>
      <a:bodyPr rtlCol="0" anchor="ctr"/>
      <a:lstStyle>
        <a:defPPr algn="ctr">
          <a:defRPr dirty="0">
            <a:solidFill>
              <a:schemeClr val="accent4"/>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22225" cap="rnd">
          <a:solidFill>
            <a:schemeClr val="accent3">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30000"/>
          </a:lnSpc>
          <a:spcBef>
            <a:spcPts val="300"/>
          </a:spcBef>
          <a:spcAft>
            <a:spcPts val="300"/>
          </a:spcAft>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23A90A6BA4DBF3468E0A82499863AF1B" ma:contentTypeVersion="15" ma:contentTypeDescription="Tạo tài liệu mới." ma:contentTypeScope="" ma:versionID="8e062351eee5e4c4258b69ac3b62550f">
  <xsd:schema xmlns:xsd="http://www.w3.org/2001/XMLSchema" xmlns:xs="http://www.w3.org/2001/XMLSchema" xmlns:p="http://schemas.microsoft.com/office/2006/metadata/properties" xmlns:ns3="5111170b-7597-4344-97f3-be10cd2c2271" xmlns:ns4="fbc8b47d-bd97-4f93-9d46-078e0dadd94d" targetNamespace="http://schemas.microsoft.com/office/2006/metadata/properties" ma:root="true" ma:fieldsID="328c291935f0b000901923be720f35d8" ns3:_="" ns4:_="">
    <xsd:import namespace="5111170b-7597-4344-97f3-be10cd2c2271"/>
    <xsd:import namespace="fbc8b47d-bd97-4f93-9d46-078e0dadd94d"/>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LengthInSeconds" minOccurs="0"/>
                <xsd:element ref="ns3:MediaServiceDateTake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11170b-7597-4344-97f3-be10cd2c22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c8b47d-bd97-4f93-9d46-078e0dadd94d" elementFormDefault="qualified">
    <xsd:import namespace="http://schemas.microsoft.com/office/2006/documentManagement/types"/>
    <xsd:import namespace="http://schemas.microsoft.com/office/infopath/2007/PartnerControls"/>
    <xsd:element name="SharedWithUsers" ma:index="18"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Chia sẻ Có Chi tiết" ma:internalName="SharedWithDetails" ma:readOnly="true">
      <xsd:simpleType>
        <xsd:restriction base="dms:Note">
          <xsd:maxLength value="255"/>
        </xsd:restriction>
      </xsd:simpleType>
    </xsd:element>
    <xsd:element name="SharingHintHash" ma:index="20"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111170b-7597-4344-97f3-be10cd2c2271" xsi:nil="true"/>
  </documentManagement>
</p:properties>
</file>

<file path=customXml/itemProps1.xml><?xml version="1.0" encoding="utf-8"?>
<ds:datastoreItem xmlns:ds="http://schemas.openxmlformats.org/officeDocument/2006/customXml" ds:itemID="{8ECE0BF4-DFB7-44A7-AD0D-89DF7718B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11170b-7597-4344-97f3-be10cd2c2271"/>
    <ds:schemaRef ds:uri="fbc8b47d-bd97-4f93-9d46-078e0dadd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1061B2-A08E-437B-B1E6-6C2C27ED5E26}">
  <ds:schemaRefs>
    <ds:schemaRef ds:uri="http://schemas.microsoft.com/sharepoint/v3/contenttype/forms"/>
  </ds:schemaRefs>
</ds:datastoreItem>
</file>

<file path=customXml/itemProps3.xml><?xml version="1.0" encoding="utf-8"?>
<ds:datastoreItem xmlns:ds="http://schemas.openxmlformats.org/officeDocument/2006/customXml" ds:itemID="{57A0ECCD-0400-4B7C-BE7F-43BF88321DFA}">
  <ds:schemaRefs>
    <ds:schemaRef ds:uri="fbc8b47d-bd97-4f93-9d46-078e0dadd94d"/>
    <ds:schemaRef ds:uri="http://schemas.microsoft.com/office/2006/documentManagement/types"/>
    <ds:schemaRef ds:uri="http://schemas.microsoft.com/office/infopath/2007/PartnerControls"/>
    <ds:schemaRef ds:uri="5111170b-7597-4344-97f3-be10cd2c2271"/>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9Slide.vn</Template>
  <TotalTime>4822</TotalTime>
  <Words>3431</Words>
  <Application>Microsoft Office PowerPoint</Application>
  <PresentationFormat>Widescreen</PresentationFormat>
  <Paragraphs>1007</Paragraphs>
  <Slides>58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Roboto Mono</vt:lpstr>
      <vt:lpstr>Times New Roman</vt:lpstr>
      <vt:lpstr>Office Theme</vt:lpstr>
      <vt:lpstr>THIẾT KẾ LỚP CONVOLUTION</vt:lpstr>
      <vt:lpstr>Nội dung báo cáo</vt:lpstr>
      <vt:lpstr>TỔNG QUAN VỀ ĐỒ ÁN</vt:lpstr>
      <vt:lpstr>1. Tổng quan về đồ án</vt:lpstr>
      <vt:lpstr>1. Tổng quan về đồ án</vt:lpstr>
      <vt:lpstr>PowerPoint Presentation</vt:lpstr>
      <vt:lpstr>PowerPoint Presentation</vt:lpstr>
      <vt:lpstr>TỔNG QUAN KIẾN TRÚC</vt:lpstr>
      <vt:lpstr>So sánh kiến trúc</vt:lpstr>
      <vt:lpstr>PowerPoint Presentation</vt:lpstr>
      <vt:lpstr>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3. Tài nguyên phần cứng</vt:lpstr>
      <vt:lpstr>KẾT QUẢ ĐẠT ĐƯỢC</vt:lpstr>
      <vt:lpstr>3. Kết quả đạt được</vt:lpstr>
      <vt:lpstr>3. Kết quả đạt được</vt:lpstr>
      <vt:lpstr>3. Kết quả đạt được</vt:lpstr>
      <vt:lpstr>TỔNG KẾT VÀ HƯỚNG PHÁT TRIỂN</vt:lpstr>
      <vt:lpstr>4. Tổng kết và hướng phát triển</vt:lpstr>
      <vt:lpstr>4. Tổng kết và hướng phát triển</vt:lpstr>
      <vt:lpstr>PowerPoint Presentation</vt:lpstr>
      <vt:lpstr>HỎI VÀ ĐÁP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Trang Lê Thị Thùy</dc:creator>
  <dc:description>9Slide.vn</dc:description>
  <cp:lastModifiedBy>Lý Chí Hải</cp:lastModifiedBy>
  <cp:revision>667</cp:revision>
  <dcterms:created xsi:type="dcterms:W3CDTF">2022-06-26T12:27:32Z</dcterms:created>
  <dcterms:modified xsi:type="dcterms:W3CDTF">2025-05-07T05:04:09Z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0x01010023A90A6BA4DBF3468E0A82499863AF1B</vt:lpwstr>
  </property>
</Properties>
</file>